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82" r:id="rId1"/>
  </p:sldMasterIdLst>
  <p:notesMasterIdLst>
    <p:notesMasterId r:id="rId38"/>
  </p:notesMasterIdLst>
  <p:handoutMasterIdLst>
    <p:handoutMasterId r:id="rId39"/>
  </p:handoutMasterIdLst>
  <p:sldIdLst>
    <p:sldId id="321" r:id="rId2"/>
    <p:sldId id="334" r:id="rId3"/>
    <p:sldId id="335" r:id="rId4"/>
    <p:sldId id="338" r:id="rId5"/>
    <p:sldId id="339" r:id="rId6"/>
    <p:sldId id="340" r:id="rId7"/>
    <p:sldId id="341" r:id="rId8"/>
    <p:sldId id="343" r:id="rId9"/>
    <p:sldId id="344" r:id="rId10"/>
    <p:sldId id="346" r:id="rId11"/>
    <p:sldId id="366" r:id="rId12"/>
    <p:sldId id="364" r:id="rId13"/>
    <p:sldId id="347" r:id="rId14"/>
    <p:sldId id="349" r:id="rId15"/>
    <p:sldId id="367" r:id="rId16"/>
    <p:sldId id="351" r:id="rId17"/>
    <p:sldId id="350" r:id="rId18"/>
    <p:sldId id="352" r:id="rId19"/>
    <p:sldId id="353" r:id="rId20"/>
    <p:sldId id="368" r:id="rId21"/>
    <p:sldId id="354" r:id="rId22"/>
    <p:sldId id="355" r:id="rId23"/>
    <p:sldId id="356" r:id="rId24"/>
    <p:sldId id="371" r:id="rId25"/>
    <p:sldId id="373" r:id="rId26"/>
    <p:sldId id="372" r:id="rId27"/>
    <p:sldId id="374" r:id="rId28"/>
    <p:sldId id="357" r:id="rId29"/>
    <p:sldId id="369" r:id="rId30"/>
    <p:sldId id="336" r:id="rId31"/>
    <p:sldId id="358" r:id="rId32"/>
    <p:sldId id="370" r:id="rId33"/>
    <p:sldId id="359" r:id="rId34"/>
    <p:sldId id="360" r:id="rId35"/>
    <p:sldId id="362" r:id="rId36"/>
    <p:sldId id="363" r:id="rId37"/>
  </p:sldIdLst>
  <p:sldSz cx="20127913" cy="11322050"/>
  <p:notesSz cx="20104100" cy="1132205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541" userDrawn="1">
          <p15:clr>
            <a:srgbClr val="A4A3A4"/>
          </p15:clr>
        </p15:guide>
        <p15:guide id="2" pos="29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Мария Мочалова" initials="ММ" lastIdx="1" clrIdx="0">
    <p:extLst>
      <p:ext uri="{19B8F6BF-5375-455C-9EA6-DF929625EA0E}">
        <p15:presenceInfo xmlns:p15="http://schemas.microsoft.com/office/powerpoint/2012/main" userId="55f66ef0217c3ac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5ECFF"/>
    <a:srgbClr val="AFAFAF"/>
    <a:srgbClr val="F5F5F6"/>
    <a:srgbClr val="585858"/>
    <a:srgbClr val="F9F9F9"/>
    <a:srgbClr val="939493"/>
    <a:srgbClr val="FFDD2D"/>
    <a:srgbClr val="DEDEDE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Средний стиль 2 - акцент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Средний стиль 2 — акцент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Средний стиль 2 — акцент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166" autoAdjust="0"/>
    <p:restoredTop sz="88950" autoAdjust="0"/>
  </p:normalViewPr>
  <p:slideViewPr>
    <p:cSldViewPr snapToGrid="0">
      <p:cViewPr varScale="1">
        <p:scale>
          <a:sx n="37" d="100"/>
          <a:sy n="37" d="100"/>
        </p:scale>
        <p:origin x="396" y="72"/>
      </p:cViewPr>
      <p:guideLst>
        <p:guide orient="horz" pos="4541"/>
        <p:guide pos="296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>
      <p:cViewPr varScale="1">
        <p:scale>
          <a:sx n="80" d="100"/>
          <a:sy n="80" d="100"/>
        </p:scale>
        <p:origin x="1392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81976724-93A4-4B8E-8290-C9B49FE667B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8712200" cy="5683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D950B682-FB5F-4349-ABA4-C9FCB8F7B6C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11387138" y="0"/>
            <a:ext cx="8712200" cy="5683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394160-3E14-4F39-B8D0-D4FEEFFA0ED5}" type="datetimeFigureOut">
              <a:rPr lang="ru-RU" smtClean="0"/>
              <a:pPr/>
              <a:t>19.07.2022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9AB3EDA5-CEA6-450A-8950-77FBD699F14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0753725"/>
            <a:ext cx="8712200" cy="5683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6C0DAC3-4638-4F0F-BC2D-CB1C08FF1EE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11387138" y="10753725"/>
            <a:ext cx="8712200" cy="5683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65E72D-369F-4430-A0F4-29CC7B8973A7}" type="slidenum">
              <a:rPr lang="ru-RU" smtClean="0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8712200" cy="5683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11387138" y="0"/>
            <a:ext cx="8712200" cy="5683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9BDB58-8158-4D30-92F7-44983155E02E}" type="datetimeFigureOut">
              <a:rPr lang="ru-RU" smtClean="0"/>
              <a:pPr/>
              <a:t>19.07.2022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654800" y="1416050"/>
            <a:ext cx="6794500" cy="38211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2009775" y="5448300"/>
            <a:ext cx="16084550" cy="445928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10753725"/>
            <a:ext cx="8712200" cy="5683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11387138" y="10753725"/>
            <a:ext cx="8712200" cy="5683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0D2AFB-2A0E-4923-A1C9-CF73B9CA7CD1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540850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0D2AFB-2A0E-4923-A1C9-CF73B9CA7CD1}" type="slidenum">
              <a:rPr lang="ru-RU" smtClean="0"/>
              <a:pPr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565611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0D2AFB-2A0E-4923-A1C9-CF73B9CA7CD1}" type="slidenum">
              <a:rPr lang="ru-RU" smtClean="0"/>
              <a:pPr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085207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0D2AFB-2A0E-4923-A1C9-CF73B9CA7CD1}" type="slidenum">
              <a:rPr lang="ru-RU" smtClean="0"/>
              <a:pPr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729073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2.png"/><Relationship Id="rId5" Type="http://schemas.openxmlformats.org/officeDocument/2006/relationships/image" Target="../media/image31.jpeg"/><Relationship Id="rId4" Type="http://schemas.openxmlformats.org/officeDocument/2006/relationships/image" Target="../media/image30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5.png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8.jpe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42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image" Target="../media/image5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Текст 12">
            <a:extLst>
              <a:ext uri="{FF2B5EF4-FFF2-40B4-BE49-F238E27FC236}">
                <a16:creationId xmlns:a16="http://schemas.microsoft.com/office/drawing/2014/main" id="{15F970F1-1593-4135-97B2-60386A5187C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1355" y="4069061"/>
            <a:ext cx="9372599" cy="1219200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7909" b="0" i="0" u="none" strike="noStrike" kern="1200" cap="none" spc="-9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Короткий</a:t>
            </a:r>
            <a:r>
              <a:rPr kumimoji="0" lang="ru-RU" sz="7909" b="0" i="0" u="none" strike="noStrike" kern="1200" cap="none" spc="-1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7909" b="0" i="0" u="none" strike="noStrike" kern="1200" cap="none" spc="-8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заголовок</a:t>
            </a:r>
            <a:endParaRPr lang="ru-RU" dirty="0"/>
          </a:p>
        </p:txBody>
      </p:sp>
      <p:sp>
        <p:nvSpPr>
          <p:cNvPr id="20" name="Текст 57">
            <a:extLst>
              <a:ext uri="{FF2B5EF4-FFF2-40B4-BE49-F238E27FC236}">
                <a16:creationId xmlns:a16="http://schemas.microsoft.com/office/drawing/2014/main" id="{B06FF3BC-B0D0-41E0-838B-E41B20CFCE7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1356" y="5654270"/>
            <a:ext cx="9372600" cy="63976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800"/>
            </a:lvl1pPr>
          </a:lstStyle>
          <a:p>
            <a:pPr lvl="0"/>
            <a:r>
              <a:rPr lang="ru-RU" dirty="0"/>
              <a:t>Место для дополнительной информации</a:t>
            </a:r>
          </a:p>
        </p:txBody>
      </p:sp>
      <p:sp>
        <p:nvSpPr>
          <p:cNvPr id="22" name="Рисунок 8">
            <a:extLst>
              <a:ext uri="{FF2B5EF4-FFF2-40B4-BE49-F238E27FC236}">
                <a16:creationId xmlns:a16="http://schemas.microsoft.com/office/drawing/2014/main" id="{0C33198A-1E7E-4981-A7B7-7520862CDC1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5500" y="10206038"/>
            <a:ext cx="3051175" cy="755650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90495039-29D7-4217-800F-671C68FC1B7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45270" y="10423048"/>
            <a:ext cx="1491286" cy="384175"/>
          </a:xfrm>
          <a:prstGeom prst="rect">
            <a:avLst/>
          </a:prstGeom>
        </p:spPr>
        <p:txBody>
          <a:bodyPr/>
          <a:lstStyle>
            <a:lvl1pPr marL="12700" marR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j-lt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spc="5" dirty="0">
                <a:solidFill>
                  <a:srgbClr val="AFAFAF"/>
                </a:solidFill>
                <a:latin typeface="+mj-lt"/>
                <a:cs typeface="PF Highway Sans Pro"/>
              </a:rPr>
              <a:t>tinkoff.ru</a:t>
            </a:r>
            <a:endParaRPr lang="en-US" sz="2800" dirty="0">
              <a:latin typeface="+mj-lt"/>
              <a:cs typeface="PF Highway Sans Pro"/>
            </a:endParaRPr>
          </a:p>
          <a:p>
            <a:pPr lvl="0"/>
            <a:endParaRPr lang="ru-RU" dirty="0"/>
          </a:p>
        </p:txBody>
      </p: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BC3659CF-BBB3-4CF2-8F9E-51A81FBE05DD}"/>
              </a:ext>
            </a:extLst>
          </p:cNvPr>
          <p:cNvGrpSpPr/>
          <p:nvPr userDrawn="1"/>
        </p:nvGrpSpPr>
        <p:grpSpPr>
          <a:xfrm>
            <a:off x="13322707" y="0"/>
            <a:ext cx="11193612" cy="11322050"/>
            <a:chOff x="16124088" y="-43368"/>
            <a:chExt cx="13624041" cy="13844733"/>
          </a:xfrm>
        </p:grpSpPr>
        <p:sp>
          <p:nvSpPr>
            <p:cNvPr id="33" name="Rectangle">
              <a:extLst>
                <a:ext uri="{FF2B5EF4-FFF2-40B4-BE49-F238E27FC236}">
                  <a16:creationId xmlns:a16="http://schemas.microsoft.com/office/drawing/2014/main" id="{F83DDE43-4DC1-46E6-A960-9457E0E6FFB1}"/>
                </a:ext>
              </a:extLst>
            </p:cNvPr>
            <p:cNvSpPr/>
            <p:nvPr/>
          </p:nvSpPr>
          <p:spPr>
            <a:xfrm>
              <a:off x="18689539" y="-43368"/>
              <a:ext cx="5719659" cy="13844733"/>
            </a:xfrm>
            <a:prstGeom prst="rect">
              <a:avLst/>
            </a:prstGeom>
            <a:solidFill>
              <a:srgbClr val="FFE139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3200" ker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pic>
          <p:nvPicPr>
            <p:cNvPr id="34" name="tinkoff-logo-heraldic-full.png" descr="tinkoff-logo-heraldic-full.png">
              <a:extLst>
                <a:ext uri="{FF2B5EF4-FFF2-40B4-BE49-F238E27FC236}">
                  <a16:creationId xmlns:a16="http://schemas.microsoft.com/office/drawing/2014/main" id="{605C02F9-110A-4453-BC4C-CE4A51824F4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124088" y="831364"/>
              <a:ext cx="13624041" cy="12053272"/>
            </a:xfrm>
            <a:prstGeom prst="rect">
              <a:avLst/>
            </a:prstGeom>
            <a:ln w="12700">
              <a:miter lim="400000"/>
            </a:ln>
          </p:spPr>
        </p:pic>
      </p:grpSp>
      <p:sp>
        <p:nvSpPr>
          <p:cNvPr id="38" name="Line">
            <a:extLst>
              <a:ext uri="{FF2B5EF4-FFF2-40B4-BE49-F238E27FC236}">
                <a16:creationId xmlns:a16="http://schemas.microsoft.com/office/drawing/2014/main" id="{04EC75ED-2EFD-4DE4-A810-BD0BAE1D2238}"/>
              </a:ext>
            </a:extLst>
          </p:cNvPr>
          <p:cNvSpPr/>
          <p:nvPr userDrawn="1"/>
        </p:nvSpPr>
        <p:spPr>
          <a:xfrm>
            <a:off x="825500" y="10020558"/>
            <a:ext cx="12789351" cy="1"/>
          </a:xfrm>
          <a:prstGeom prst="line">
            <a:avLst/>
          </a:prstGeom>
          <a:ln w="25400">
            <a:solidFill>
              <a:srgbClr val="D5D5D5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11343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Текст 29">
            <a:extLst>
              <a:ext uri="{FF2B5EF4-FFF2-40B4-BE49-F238E27FC236}">
                <a16:creationId xmlns:a16="http://schemas.microsoft.com/office/drawing/2014/main" id="{7A964200-8805-40A1-BDE8-1F6C0A13E49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980111" y="2613025"/>
            <a:ext cx="10217445" cy="1922487"/>
          </a:xfrm>
          <a:prstGeom prst="rect">
            <a:avLst/>
          </a:prstGeom>
        </p:spPr>
        <p:txBody>
          <a:bodyPr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171763" algn="l"/>
              </a:tabLst>
              <a:defRPr lang="ru-RU" sz="2800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139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</a:t>
            </a:r>
            <a:r>
              <a:rPr kumimoji="0" lang="ru-RU" sz="27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требуют </a:t>
            </a:r>
            <a:r>
              <a:rPr kumimoji="0" lang="ru-RU" sz="27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7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7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</a:t>
            </a:r>
            <a:r>
              <a:rPr kumimoji="0" lang="ru-RU" sz="27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 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участия. </a:t>
            </a:r>
            <a:r>
              <a:rPr kumimoji="0" lang="ru-RU" sz="27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7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  пропагандистское обеспечение нашей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 важную</a:t>
            </a:r>
            <a:r>
              <a:rPr kumimoji="0" lang="ru-RU" sz="2753" b="0" i="0" u="none" strike="noStrike" kern="1200" cap="none" spc="3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7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</a:t>
            </a:r>
            <a:endParaRPr lang="ru-RU" sz="2753" dirty="0">
              <a:latin typeface="Oleg Sans"/>
              <a:cs typeface="Oleg Sans"/>
            </a:endParaRP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84C7823-3573-41DF-AB5F-C6F20BD581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8719006" y="10233025"/>
            <a:ext cx="717550" cy="457200"/>
          </a:xfrm>
          <a:prstGeom prst="rect">
            <a:avLst/>
          </a:prstGeom>
        </p:spPr>
        <p:txBody>
          <a:bodyPr/>
          <a:lstStyle>
            <a:lvl1pPr>
              <a:defRPr sz="2200"/>
            </a:lvl1pPr>
          </a:lstStyle>
          <a:p>
            <a:r>
              <a:rPr lang="en-US" spc="-5" dirty="0">
                <a:solidFill>
                  <a:srgbClr val="AFAFAF"/>
                </a:solidFill>
              </a:rPr>
              <a:t>4</a:t>
            </a:r>
            <a:r>
              <a:rPr lang="ru-RU" spc="-5" dirty="0">
                <a:solidFill>
                  <a:srgbClr val="5C5D5E"/>
                </a:solidFill>
              </a:rPr>
              <a:t>/44</a:t>
            </a:r>
            <a:endParaRPr lang="ru-RU" dirty="0"/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id="{C2BBBDB4-3A17-4D55-988B-D8A0D77B4408}"/>
              </a:ext>
            </a:extLst>
          </p:cNvPr>
          <p:cNvSpPr/>
          <p:nvPr userDrawn="1"/>
        </p:nvSpPr>
        <p:spPr>
          <a:xfrm>
            <a:off x="830277" y="2917825"/>
            <a:ext cx="692334" cy="0"/>
          </a:xfrm>
          <a:custGeom>
            <a:avLst/>
            <a:gdLst/>
            <a:ahLst/>
            <a:cxnLst/>
            <a:rect l="l" t="t" r="r" b="b"/>
            <a:pathLst>
              <a:path w="691515">
                <a:moveTo>
                  <a:pt x="0" y="0"/>
                </a:moveTo>
                <a:lnTo>
                  <a:pt x="691078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0" name="object 6">
            <a:extLst>
              <a:ext uri="{FF2B5EF4-FFF2-40B4-BE49-F238E27FC236}">
                <a16:creationId xmlns:a16="http://schemas.microsoft.com/office/drawing/2014/main" id="{2D347F4F-8110-43C3-8551-F487EA77E586}"/>
              </a:ext>
            </a:extLst>
          </p:cNvPr>
          <p:cNvSpPr/>
          <p:nvPr userDrawn="1"/>
        </p:nvSpPr>
        <p:spPr>
          <a:xfrm>
            <a:off x="830277" y="5203825"/>
            <a:ext cx="692334" cy="0"/>
          </a:xfrm>
          <a:custGeom>
            <a:avLst/>
            <a:gdLst/>
            <a:ahLst/>
            <a:cxnLst/>
            <a:rect l="l" t="t" r="r" b="b"/>
            <a:pathLst>
              <a:path w="691515">
                <a:moveTo>
                  <a:pt x="0" y="0"/>
                </a:moveTo>
                <a:lnTo>
                  <a:pt x="691078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1" name="object 7">
            <a:extLst>
              <a:ext uri="{FF2B5EF4-FFF2-40B4-BE49-F238E27FC236}">
                <a16:creationId xmlns:a16="http://schemas.microsoft.com/office/drawing/2014/main" id="{2164028C-3033-431F-8A19-66D620F0B3E2}"/>
              </a:ext>
            </a:extLst>
          </p:cNvPr>
          <p:cNvSpPr/>
          <p:nvPr userDrawn="1"/>
        </p:nvSpPr>
        <p:spPr>
          <a:xfrm>
            <a:off x="830277" y="6575425"/>
            <a:ext cx="692334" cy="0"/>
          </a:xfrm>
          <a:custGeom>
            <a:avLst/>
            <a:gdLst/>
            <a:ahLst/>
            <a:cxnLst/>
            <a:rect l="l" t="t" r="r" b="b"/>
            <a:pathLst>
              <a:path w="691515">
                <a:moveTo>
                  <a:pt x="0" y="0"/>
                </a:moveTo>
                <a:lnTo>
                  <a:pt x="691078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4" name="Текст 29">
            <a:extLst>
              <a:ext uri="{FF2B5EF4-FFF2-40B4-BE49-F238E27FC236}">
                <a16:creationId xmlns:a16="http://schemas.microsoft.com/office/drawing/2014/main" id="{1DADBCCF-CD86-4A64-A383-59BF016C540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111" y="4912191"/>
            <a:ext cx="10217445" cy="1219200"/>
          </a:xfrm>
          <a:prstGeom prst="rect">
            <a:avLst/>
          </a:prstGeom>
        </p:spPr>
        <p:txBody>
          <a:bodyPr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171763" algn="l"/>
              </a:tabLst>
              <a:defRPr kumimoji="0" lang="ru-RU" sz="2753" b="0" i="0" u="none" strike="noStrike" kern="1200" cap="none" spc="1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408795" lvl="0" indent="0" algn="l" defTabSz="457200" rtl="0" eaLnBrk="1" fontAlgn="auto" latinLnBrk="0" hangingPunct="1">
              <a:lnSpc>
                <a:spcPct val="113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7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 обеспечение нашей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важную</a:t>
            </a:r>
            <a:r>
              <a:rPr kumimoji="0" lang="ru-RU" sz="2753" b="0" i="0" u="none" strike="noStrike" kern="1200" cap="none" spc="114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7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</a:t>
            </a:r>
            <a:endParaRPr lang="ru-RU" sz="2753" dirty="0">
              <a:latin typeface="Oleg Sans"/>
              <a:cs typeface="Oleg Sans"/>
            </a:endParaRPr>
          </a:p>
        </p:txBody>
      </p:sp>
      <p:sp>
        <p:nvSpPr>
          <p:cNvPr id="25" name="Текст 29">
            <a:extLst>
              <a:ext uri="{FF2B5EF4-FFF2-40B4-BE49-F238E27FC236}">
                <a16:creationId xmlns:a16="http://schemas.microsoft.com/office/drawing/2014/main" id="{4B42F51C-2FA2-4D8E-A693-E5DE4BC51EB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980110" y="6302625"/>
            <a:ext cx="10217445" cy="806200"/>
          </a:xfrm>
          <a:prstGeom prst="rect">
            <a:avLst/>
          </a:prstGeom>
        </p:spPr>
        <p:txBody>
          <a:bodyPr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171763" algn="l"/>
              </a:tabLst>
              <a:defRPr lang="ru-RU" sz="2800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171763" algn="l"/>
              </a:tabLst>
              <a:defRPr/>
            </a:pPr>
            <a:r>
              <a:rPr kumimoji="0" lang="ru-RU" sz="27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	</a:t>
            </a:r>
            <a:r>
              <a:rPr kumimoji="0" lang="ru-RU" sz="27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широким</a:t>
            </a:r>
            <a:r>
              <a:rPr kumimoji="0" lang="ru-RU" sz="2753" b="0" i="0" u="none" strike="noStrike" kern="1200" cap="none" spc="5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753" b="0" i="0" u="none" strike="noStrike" kern="1200" cap="none" spc="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активом</a:t>
            </a:r>
            <a:endParaRPr kumimoji="0" lang="ru-RU" sz="27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3351" marR="5086" indent="-1272">
              <a:lnSpc>
                <a:spcPct val="113900"/>
              </a:lnSpc>
              <a:spcBef>
                <a:spcPts val="95"/>
              </a:spcBef>
              <a:tabLst>
                <a:tab pos="9987185" algn="l"/>
              </a:tabLst>
            </a:pPr>
            <a:endParaRPr lang="ru-RU" sz="2753" dirty="0">
              <a:latin typeface="Oleg Sans"/>
              <a:cs typeface="Oleg Sans"/>
            </a:endParaRP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F6C6E099-F2C8-4F40-8ECC-35C517E90381}"/>
              </a:ext>
            </a:extLst>
          </p:cNvPr>
          <p:cNvSpPr/>
          <p:nvPr userDrawn="1"/>
        </p:nvSpPr>
        <p:spPr>
          <a:xfrm>
            <a:off x="0" y="0"/>
            <a:ext cx="20127911" cy="2124186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Текст 12">
            <a:extLst>
              <a:ext uri="{FF2B5EF4-FFF2-40B4-BE49-F238E27FC236}">
                <a16:creationId xmlns:a16="http://schemas.microsoft.com/office/drawing/2014/main" id="{2BFC6976-8A23-4722-9227-62EC5CFFBE6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324834787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Текст 29">
            <a:extLst>
              <a:ext uri="{FF2B5EF4-FFF2-40B4-BE49-F238E27FC236}">
                <a16:creationId xmlns:a16="http://schemas.microsoft.com/office/drawing/2014/main" id="{7A964200-8805-40A1-BDE8-1F6C0A13E49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19507" y="2565529"/>
            <a:ext cx="8443528" cy="1922487"/>
          </a:xfrm>
          <a:prstGeom prst="rect">
            <a:avLst/>
          </a:prstGeom>
        </p:spPr>
        <p:txBody>
          <a:bodyPr/>
          <a:lstStyle>
            <a:lvl1pPr marL="12715" marR="188186" indent="0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188186" lvl="0" indent="0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  пропагандистское обеспечение нашей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 важную роль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формировании позиций,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отношении поставленных</a:t>
            </a:r>
            <a:r>
              <a:rPr kumimoji="0" lang="ru-RU" sz="2353" b="0" i="0" u="none" strike="noStrike" kern="1200" cap="none" spc="8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0" algn="l" defTabSz="457200" rtl="0" eaLnBrk="1" fontAlgn="auto" latinLnBrk="0" hangingPunct="1">
              <a:lnSpc>
                <a:spcPct val="1139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2753" dirty="0">
              <a:latin typeface="Oleg Sans"/>
              <a:cs typeface="Oleg Sans"/>
            </a:endParaRP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84C7823-3573-41DF-AB5F-C6F20BD581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8719006" y="10233025"/>
            <a:ext cx="717550" cy="457200"/>
          </a:xfrm>
          <a:prstGeom prst="rect">
            <a:avLst/>
          </a:prstGeom>
        </p:spPr>
        <p:txBody>
          <a:bodyPr/>
          <a:lstStyle>
            <a:lvl1pPr>
              <a:defRPr sz="2200"/>
            </a:lvl1pPr>
          </a:lstStyle>
          <a:p>
            <a:r>
              <a:rPr lang="ru-RU" spc="-5" dirty="0">
                <a:solidFill>
                  <a:srgbClr val="AFAFAF"/>
                </a:solidFill>
              </a:rPr>
              <a:t>5</a:t>
            </a:r>
            <a:r>
              <a:rPr lang="ru-RU" spc="-5" dirty="0">
                <a:solidFill>
                  <a:srgbClr val="5C5D5E"/>
                </a:solidFill>
              </a:rPr>
              <a:t>/44</a:t>
            </a:r>
            <a:endParaRPr lang="ru-RU" dirty="0"/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id="{C2BBBDB4-3A17-4D55-988B-D8A0D77B4408}"/>
              </a:ext>
            </a:extLst>
          </p:cNvPr>
          <p:cNvSpPr/>
          <p:nvPr userDrawn="1"/>
        </p:nvSpPr>
        <p:spPr>
          <a:xfrm>
            <a:off x="767556" y="5051424"/>
            <a:ext cx="692334" cy="0"/>
          </a:xfrm>
          <a:custGeom>
            <a:avLst/>
            <a:gdLst/>
            <a:ahLst/>
            <a:cxnLst/>
            <a:rect l="l" t="t" r="r" b="b"/>
            <a:pathLst>
              <a:path w="691515">
                <a:moveTo>
                  <a:pt x="0" y="0"/>
                </a:moveTo>
                <a:lnTo>
                  <a:pt x="691078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0" name="object 6">
            <a:extLst>
              <a:ext uri="{FF2B5EF4-FFF2-40B4-BE49-F238E27FC236}">
                <a16:creationId xmlns:a16="http://schemas.microsoft.com/office/drawing/2014/main" id="{2D347F4F-8110-43C3-8551-F487EA77E586}"/>
              </a:ext>
            </a:extLst>
          </p:cNvPr>
          <p:cNvSpPr/>
          <p:nvPr userDrawn="1"/>
        </p:nvSpPr>
        <p:spPr>
          <a:xfrm>
            <a:off x="767556" y="6727824"/>
            <a:ext cx="692334" cy="0"/>
          </a:xfrm>
          <a:custGeom>
            <a:avLst/>
            <a:gdLst/>
            <a:ahLst/>
            <a:cxnLst/>
            <a:rect l="l" t="t" r="r" b="b"/>
            <a:pathLst>
              <a:path w="691515">
                <a:moveTo>
                  <a:pt x="0" y="0"/>
                </a:moveTo>
                <a:lnTo>
                  <a:pt x="691078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2" name="Текст 29">
            <a:extLst>
              <a:ext uri="{FF2B5EF4-FFF2-40B4-BE49-F238E27FC236}">
                <a16:creationId xmlns:a16="http://schemas.microsoft.com/office/drawing/2014/main" id="{DA3A9756-9B3B-479A-938F-B7EBE047B5B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710092" y="4746625"/>
            <a:ext cx="7452943" cy="1447800"/>
          </a:xfrm>
          <a:prstGeom prst="rect">
            <a:avLst/>
          </a:prstGeom>
        </p:spPr>
        <p:txBody>
          <a:bodyPr/>
          <a:lstStyle>
            <a:lvl1pPr marL="12715" marR="354119" indent="-636" algn="l" defTabSz="457200" rtl="0" eaLnBrk="1" fontAlgn="auto" latinLnBrk="0" hangingPunct="1">
              <a:lnSpc>
                <a:spcPct val="119300"/>
              </a:lnSpc>
              <a:spcBef>
                <a:spcPts val="2178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354119" lvl="0" indent="-636" algn="l" defTabSz="457200" rtl="0" eaLnBrk="1" fontAlgn="auto" latinLnBrk="0" hangingPunct="1">
              <a:lnSpc>
                <a:spcPct val="119300"/>
              </a:lnSpc>
              <a:spcBef>
                <a:spcPts val="2178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</a:t>
            </a:r>
            <a:r>
              <a:rPr kumimoji="0" lang="ru-RU" sz="2353" b="0" i="0" u="none" strike="noStrike" kern="1200" cap="none" spc="16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</a:t>
            </a:r>
            <a:r>
              <a:rPr kumimoji="0" lang="ru-RU" sz="2353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 нашей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важную роль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0" algn="l" defTabSz="457200" rtl="0" eaLnBrk="1" fontAlgn="auto" latinLnBrk="0" hangingPunct="1">
              <a:lnSpc>
                <a:spcPct val="1139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2753" dirty="0">
              <a:latin typeface="Oleg Sans"/>
              <a:cs typeface="Oleg Sans"/>
            </a:endParaRPr>
          </a:p>
        </p:txBody>
      </p:sp>
      <p:sp>
        <p:nvSpPr>
          <p:cNvPr id="15" name="Текст 29">
            <a:extLst>
              <a:ext uri="{FF2B5EF4-FFF2-40B4-BE49-F238E27FC236}">
                <a16:creationId xmlns:a16="http://schemas.microsoft.com/office/drawing/2014/main" id="{5F17562A-9E46-4A92-8BE6-36D2E6A6995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710092" y="6417391"/>
            <a:ext cx="7452943" cy="462833"/>
          </a:xfrm>
          <a:prstGeom prst="rect">
            <a:avLst/>
          </a:prstGeom>
        </p:spPr>
        <p:txBody>
          <a:bodyPr/>
          <a:lstStyle>
            <a:lvl1pPr marL="12715" marR="354119" indent="-636" algn="l" defTabSz="457200" rtl="0" eaLnBrk="1" fontAlgn="auto" latinLnBrk="0" hangingPunct="1">
              <a:lnSpc>
                <a:spcPct val="119300"/>
              </a:lnSpc>
              <a:spcBef>
                <a:spcPts val="2178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354119" lvl="0" indent="-636" algn="l" defTabSz="457200" rtl="0" eaLnBrk="1" fontAlgn="auto" latinLnBrk="0" hangingPunct="1">
              <a:lnSpc>
                <a:spcPct val="119300"/>
              </a:lnSpc>
              <a:spcBef>
                <a:spcPts val="2178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 с широким активом</a:t>
            </a:r>
          </a:p>
        </p:txBody>
      </p:sp>
      <p:sp>
        <p:nvSpPr>
          <p:cNvPr id="28" name="object 6">
            <a:extLst>
              <a:ext uri="{FF2B5EF4-FFF2-40B4-BE49-F238E27FC236}">
                <a16:creationId xmlns:a16="http://schemas.microsoft.com/office/drawing/2014/main" id="{92F40690-B60D-43D6-AF92-88964EB3C5F3}"/>
              </a:ext>
            </a:extLst>
          </p:cNvPr>
          <p:cNvSpPr/>
          <p:nvPr userDrawn="1"/>
        </p:nvSpPr>
        <p:spPr>
          <a:xfrm>
            <a:off x="767556" y="7413625"/>
            <a:ext cx="692334" cy="0"/>
          </a:xfrm>
          <a:custGeom>
            <a:avLst/>
            <a:gdLst/>
            <a:ahLst/>
            <a:cxnLst/>
            <a:rect l="l" t="t" r="r" b="b"/>
            <a:pathLst>
              <a:path w="691515">
                <a:moveTo>
                  <a:pt x="0" y="0"/>
                </a:moveTo>
                <a:lnTo>
                  <a:pt x="691078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9" name="Текст 29">
            <a:extLst>
              <a:ext uri="{FF2B5EF4-FFF2-40B4-BE49-F238E27FC236}">
                <a16:creationId xmlns:a16="http://schemas.microsoft.com/office/drawing/2014/main" id="{3465483B-6F3A-4EBE-820B-C165288129E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710092" y="7179391"/>
            <a:ext cx="7452943" cy="1424724"/>
          </a:xfrm>
          <a:prstGeom prst="rect">
            <a:avLst/>
          </a:prstGeom>
        </p:spPr>
        <p:txBody>
          <a:bodyPr/>
          <a:lstStyle>
            <a:lvl1pPr marL="12715" marR="354119" indent="-636" algn="l" defTabSz="457200" rtl="0" eaLnBrk="1" fontAlgn="auto" latinLnBrk="0" hangingPunct="1">
              <a:lnSpc>
                <a:spcPct val="119300"/>
              </a:lnSpc>
              <a:spcBef>
                <a:spcPts val="2178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354119" lvl="0" indent="-636" algn="l" defTabSz="457200" rtl="0" eaLnBrk="1" fontAlgn="auto" latinLnBrk="0" hangingPunct="1">
              <a:lnSpc>
                <a:spcPct val="119300"/>
              </a:lnSpc>
              <a:spcBef>
                <a:spcPts val="2178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  пропагандистское обеспечение нашей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 важную роль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354119" lvl="0" indent="-636" algn="l" defTabSz="457200" rtl="0" eaLnBrk="1" fontAlgn="auto" latinLnBrk="0" hangingPunct="1">
              <a:lnSpc>
                <a:spcPct val="119300"/>
              </a:lnSpc>
              <a:spcBef>
                <a:spcPts val="2178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1" name="Текст 29">
            <a:extLst>
              <a:ext uri="{FF2B5EF4-FFF2-40B4-BE49-F238E27FC236}">
                <a16:creationId xmlns:a16="http://schemas.microsoft.com/office/drawing/2014/main" id="{98A25530-BD49-4005-8152-7600AA6EB39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6963" y="8820869"/>
            <a:ext cx="8476072" cy="954956"/>
          </a:xfrm>
          <a:prstGeom prst="rect">
            <a:avLst/>
          </a:prstGeom>
        </p:spPr>
        <p:txBody>
          <a:bodyPr/>
          <a:lstStyle>
            <a:lvl1pPr marL="12715" marR="188186" indent="0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188186" lvl="0" indent="0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другой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стороны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место обучения кадров требуют  </a:t>
            </a:r>
          </a:p>
          <a:p>
            <a:pPr marL="12715" marR="188186" lvl="0" indent="0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3" name="Текст 29">
            <a:extLst>
              <a:ext uri="{FF2B5EF4-FFF2-40B4-BE49-F238E27FC236}">
                <a16:creationId xmlns:a16="http://schemas.microsoft.com/office/drawing/2014/main" id="{DED465EF-6D4B-40F8-B8A1-0EE573BEC2F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863507" y="2565528"/>
            <a:ext cx="8277649" cy="7174653"/>
          </a:xfrm>
          <a:prstGeom prst="rect">
            <a:avLst/>
          </a:prstGeom>
        </p:spPr>
        <p:txBody>
          <a:bodyPr/>
          <a:lstStyle>
            <a:lvl1pPr marL="12715" marR="188186" indent="0" algn="l" defTabSz="457200" rtl="0" eaLnBrk="1" fontAlgn="auto" latinLnBrk="0" hangingPunct="1">
              <a:lnSpc>
                <a:spcPct val="119300"/>
              </a:lnSpc>
              <a:spcBef>
                <a:spcPts val="2173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188186" lvl="0" indent="0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  пропагандистское обеспечение нашей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 важную роль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формировании позиций,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отношении поставленных</a:t>
            </a:r>
            <a:r>
              <a:rPr kumimoji="0" lang="ru-RU" sz="2353" b="0" i="0" u="none" strike="noStrike" kern="1200" cap="none" spc="8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354119" lvl="0" indent="-636" algn="l" defTabSz="457200" rtl="0" eaLnBrk="1" fontAlgn="auto" latinLnBrk="0" hangingPunct="1">
              <a:lnSpc>
                <a:spcPct val="119300"/>
              </a:lnSpc>
              <a:spcBef>
                <a:spcPts val="2178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другой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стороны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место обучения кадров требуют 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участия.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</a:t>
            </a:r>
            <a:r>
              <a:rPr kumimoji="0" lang="ru-RU" sz="2353" b="0" i="0" u="none" strike="noStrike" kern="1200" cap="none" spc="16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0" algn="l" defTabSz="457200" rtl="0" eaLnBrk="1" fontAlgn="auto" latinLnBrk="0" hangingPunct="1">
              <a:lnSpc>
                <a:spcPct val="119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 нашей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важную роль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формировании  позиций,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отношении  поставленных</a:t>
            </a:r>
            <a:r>
              <a:rPr kumimoji="0" lang="ru-RU" sz="2353" b="0" i="0" u="none" strike="noStrike" kern="1200" cap="none" spc="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188186" lvl="0" indent="0" algn="l" defTabSz="457200" rtl="0" eaLnBrk="1" fontAlgn="auto" latinLnBrk="0" hangingPunct="1">
              <a:lnSpc>
                <a:spcPct val="119300"/>
              </a:lnSpc>
              <a:spcBef>
                <a:spcPts val="2173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  пропагандистское обеспечение нашей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 важную роль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формировании позиций,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отношении поставленных</a:t>
            </a:r>
            <a:r>
              <a:rPr kumimoji="0" lang="ru-RU" sz="2353" b="0" i="0" u="none" strike="noStrike" kern="1200" cap="none" spc="8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3F86A30A-FAB6-4FD3-B35F-3247D7481A15}"/>
              </a:ext>
            </a:extLst>
          </p:cNvPr>
          <p:cNvSpPr/>
          <p:nvPr userDrawn="1"/>
        </p:nvSpPr>
        <p:spPr>
          <a:xfrm>
            <a:off x="0" y="0"/>
            <a:ext cx="20127911" cy="2124186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Текст 12">
            <a:extLst>
              <a:ext uri="{FF2B5EF4-FFF2-40B4-BE49-F238E27FC236}">
                <a16:creationId xmlns:a16="http://schemas.microsoft.com/office/drawing/2014/main" id="{908CC309-C792-4DDF-9795-3F0BFD22E0C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79161070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84C7823-3573-41DF-AB5F-C6F20BD581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8719006" y="10233025"/>
            <a:ext cx="717550" cy="457200"/>
          </a:xfrm>
          <a:prstGeom prst="rect">
            <a:avLst/>
          </a:prstGeom>
        </p:spPr>
        <p:txBody>
          <a:bodyPr/>
          <a:lstStyle>
            <a:lvl1pPr>
              <a:defRPr sz="2200"/>
            </a:lvl1pPr>
          </a:lstStyle>
          <a:p>
            <a:r>
              <a:rPr lang="ru-RU" spc="-5" dirty="0">
                <a:solidFill>
                  <a:srgbClr val="AFAFAF"/>
                </a:solidFill>
              </a:rPr>
              <a:t>6</a:t>
            </a:r>
            <a:r>
              <a:rPr lang="ru-RU" spc="-5" dirty="0">
                <a:solidFill>
                  <a:srgbClr val="5C5D5E"/>
                </a:solidFill>
              </a:rPr>
              <a:t>/44</a:t>
            </a:r>
            <a:endParaRPr lang="ru-RU" dirty="0"/>
          </a:p>
        </p:txBody>
      </p:sp>
      <p:sp>
        <p:nvSpPr>
          <p:cNvPr id="33" name="Текст 29">
            <a:extLst>
              <a:ext uri="{FF2B5EF4-FFF2-40B4-BE49-F238E27FC236}">
                <a16:creationId xmlns:a16="http://schemas.microsoft.com/office/drawing/2014/main" id="{DED465EF-6D4B-40F8-B8A1-0EE573BEC2F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44149" y="768985"/>
            <a:ext cx="10820400" cy="2743200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Разнообразный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богатый опыт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позволяет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выполнять 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важные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задания по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разработке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позиций,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поставленных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 </a:t>
            </a: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дальнейшее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развитие различных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  деятельности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требуют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системы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обучения кадров,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соответствует 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насущным потребностям.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-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другой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стороны </a:t>
            </a: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широким активом 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 оценить значение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</a:t>
            </a:r>
            <a:r>
              <a:rPr kumimoji="0" lang="ru-RU" sz="2353" b="0" i="0" u="none" strike="noStrike" kern="1200" cap="none" spc="-8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0" name="Текст 29">
            <a:extLst>
              <a:ext uri="{FF2B5EF4-FFF2-40B4-BE49-F238E27FC236}">
                <a16:creationId xmlns:a16="http://schemas.microsoft.com/office/drawing/2014/main" id="{F3DC7CC2-C8DB-4B01-B8C0-78C61AD2A92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549705" y="3835922"/>
            <a:ext cx="10820400" cy="5390628"/>
          </a:xfrm>
          <a:prstGeom prst="rect">
            <a:avLst/>
          </a:prstGeom>
        </p:spPr>
        <p:txBody>
          <a:bodyPr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Разнообразный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богатый опыт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позволяет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выполнять 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важные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задания. </a:t>
            </a:r>
            <a:r>
              <a:rPr lang="ru-RU" sz="2353" spc="-15" dirty="0">
                <a:solidFill>
                  <a:srgbClr val="282828"/>
                </a:solidFill>
                <a:latin typeface="Oleg Sans"/>
                <a:cs typeface="Oleg Sans"/>
              </a:rPr>
              <a:t>Разнообразный </a:t>
            </a:r>
            <a:r>
              <a:rPr lang="ru-RU" sz="2353" spc="10" dirty="0">
                <a:solidFill>
                  <a:srgbClr val="282828"/>
                </a:solidFill>
                <a:latin typeface="Oleg Sans"/>
                <a:cs typeface="Oleg Sans"/>
              </a:rPr>
              <a:t>и </a:t>
            </a:r>
            <a:r>
              <a:rPr lang="ru-RU" sz="2353" spc="-10" dirty="0">
                <a:solidFill>
                  <a:srgbClr val="282828"/>
                </a:solidFill>
                <a:latin typeface="Oleg Sans"/>
                <a:cs typeface="Oleg Sans"/>
              </a:rPr>
              <a:t>богатый опыт </a:t>
            </a:r>
            <a:r>
              <a:rPr lang="ru-RU" sz="2353" spc="-5" dirty="0">
                <a:solidFill>
                  <a:srgbClr val="282828"/>
                </a:solidFill>
                <a:latin typeface="Oleg Sans"/>
                <a:cs typeface="Oleg Sans"/>
              </a:rPr>
              <a:t>рамки </a:t>
            </a:r>
            <a:r>
              <a:rPr lang="ru-RU" sz="2353" spc="10" dirty="0">
                <a:solidFill>
                  <a:srgbClr val="282828"/>
                </a:solidFill>
                <a:latin typeface="Oleg Sans"/>
                <a:cs typeface="Oleg Sans"/>
              </a:rPr>
              <a:t>и </a:t>
            </a:r>
            <a:r>
              <a:rPr lang="ru-RU" sz="2353" spc="-15" dirty="0">
                <a:solidFill>
                  <a:srgbClr val="282828"/>
                </a:solidFill>
                <a:latin typeface="Oleg Sans"/>
                <a:cs typeface="Oleg Sans"/>
              </a:rPr>
              <a:t>место обучения кадров позволяет </a:t>
            </a:r>
            <a:r>
              <a:rPr lang="ru-RU" sz="2353" spc="-10" dirty="0">
                <a:solidFill>
                  <a:srgbClr val="282828"/>
                </a:solidFill>
                <a:latin typeface="Oleg Sans"/>
                <a:cs typeface="Oleg Sans"/>
              </a:rPr>
              <a:t>выполнять  </a:t>
            </a:r>
            <a:r>
              <a:rPr lang="ru-RU" sz="2353" spc="-5" dirty="0">
                <a:solidFill>
                  <a:srgbClr val="282828"/>
                </a:solidFill>
                <a:latin typeface="Oleg Sans"/>
                <a:cs typeface="Oleg Sans"/>
              </a:rPr>
              <a:t>важные </a:t>
            </a:r>
            <a:r>
              <a:rPr lang="ru-RU" sz="2353" spc="-10" dirty="0">
                <a:solidFill>
                  <a:srgbClr val="282828"/>
                </a:solidFill>
                <a:latin typeface="Oleg Sans"/>
                <a:cs typeface="Oleg Sans"/>
              </a:rPr>
              <a:t>задания по </a:t>
            </a:r>
            <a:r>
              <a:rPr lang="ru-RU" sz="2353" spc="-15" dirty="0">
                <a:solidFill>
                  <a:srgbClr val="282828"/>
                </a:solidFill>
                <a:latin typeface="Oleg Sans"/>
                <a:cs typeface="Oleg Sans"/>
              </a:rPr>
              <a:t>разработке </a:t>
            </a:r>
            <a:r>
              <a:rPr lang="ru-RU" sz="2353" spc="-10" dirty="0">
                <a:solidFill>
                  <a:srgbClr val="282828"/>
                </a:solidFill>
                <a:latin typeface="Oleg Sans"/>
                <a:cs typeface="Oleg Sans"/>
              </a:rPr>
              <a:t>позиций, </a:t>
            </a:r>
            <a:r>
              <a:rPr lang="ru-RU" sz="2353" spc="-5" dirty="0">
                <a:solidFill>
                  <a:srgbClr val="282828"/>
                </a:solidFill>
                <a:latin typeface="Oleg Sans"/>
                <a:cs typeface="Oleg Sans"/>
              </a:rPr>
              <a:t>занимаемых </a:t>
            </a:r>
            <a:r>
              <a:rPr lang="ru-RU" sz="2353" spc="-10" dirty="0">
                <a:solidFill>
                  <a:srgbClr val="282828"/>
                </a:solidFill>
                <a:latin typeface="Oleg Sans"/>
                <a:cs typeface="Oleg Sans"/>
              </a:rPr>
              <a:t>участниками </a:t>
            </a:r>
            <a:r>
              <a:rPr lang="ru-RU" sz="2353" spc="10" dirty="0">
                <a:solidFill>
                  <a:srgbClr val="282828"/>
                </a:solidFill>
                <a:latin typeface="Oleg Sans"/>
                <a:cs typeface="Oleg Sans"/>
              </a:rPr>
              <a:t>в </a:t>
            </a:r>
            <a:r>
              <a:rPr lang="ru-RU" sz="2353" spc="-20" dirty="0">
                <a:solidFill>
                  <a:srgbClr val="282828"/>
                </a:solidFill>
                <a:latin typeface="Oleg Sans"/>
                <a:cs typeface="Oleg Sans"/>
              </a:rPr>
              <a:t>отношении  </a:t>
            </a:r>
            <a:r>
              <a:rPr lang="ru-RU" sz="2353" spc="-15" dirty="0">
                <a:solidFill>
                  <a:srgbClr val="282828"/>
                </a:solidFill>
                <a:latin typeface="Oleg Sans"/>
                <a:cs typeface="Oleg Sans"/>
              </a:rPr>
              <a:t>поставленных </a:t>
            </a:r>
            <a:r>
              <a:rPr lang="ru-RU" sz="2353" spc="-10" dirty="0">
                <a:solidFill>
                  <a:srgbClr val="282828"/>
                </a:solidFill>
                <a:latin typeface="Oleg Sans"/>
                <a:cs typeface="Oleg Sans"/>
              </a:rPr>
              <a:t>задач. </a:t>
            </a:r>
            <a:r>
              <a:rPr lang="ru-RU" sz="2353" spc="-35" dirty="0">
                <a:solidFill>
                  <a:srgbClr val="282828"/>
                </a:solidFill>
                <a:latin typeface="Oleg Sans"/>
                <a:cs typeface="Oleg Sans"/>
              </a:rPr>
              <a:t>Таким </a:t>
            </a:r>
            <a:r>
              <a:rPr lang="ru-RU" sz="2353" spc="-10" dirty="0">
                <a:solidFill>
                  <a:srgbClr val="282828"/>
                </a:solidFill>
                <a:latin typeface="Oleg Sans"/>
                <a:cs typeface="Oleg Sans"/>
              </a:rPr>
              <a:t>образом </a:t>
            </a:r>
            <a:r>
              <a:rPr lang="ru-RU" sz="2353" spc="-15" dirty="0">
                <a:solidFill>
                  <a:srgbClr val="282828"/>
                </a:solidFill>
                <a:latin typeface="Oleg Sans"/>
                <a:cs typeface="Oleg Sans"/>
              </a:rPr>
              <a:t>дальнейшее </a:t>
            </a:r>
            <a:r>
              <a:rPr lang="ru-RU" sz="2353" spc="-10" dirty="0">
                <a:solidFill>
                  <a:srgbClr val="282828"/>
                </a:solidFill>
                <a:latin typeface="Oleg Sans"/>
                <a:cs typeface="Oleg Sans"/>
              </a:rPr>
              <a:t>развитие различных </a:t>
            </a:r>
            <a:r>
              <a:rPr lang="ru-RU" sz="2353" spc="-15" dirty="0">
                <a:solidFill>
                  <a:srgbClr val="282828"/>
                </a:solidFill>
                <a:latin typeface="Oleg Sans"/>
                <a:cs typeface="Oleg Sans"/>
              </a:rPr>
              <a:t>форм  деятельности </a:t>
            </a:r>
            <a:r>
              <a:rPr lang="ru-RU" sz="2353" spc="-20" dirty="0">
                <a:solidFill>
                  <a:srgbClr val="282828"/>
                </a:solidFill>
                <a:latin typeface="Oleg Sans"/>
                <a:cs typeface="Oleg Sans"/>
              </a:rPr>
              <a:t>требуют </a:t>
            </a:r>
            <a:r>
              <a:rPr lang="ru-RU" sz="2353" spc="-10" dirty="0">
                <a:solidFill>
                  <a:srgbClr val="282828"/>
                </a:solidFill>
                <a:latin typeface="Oleg Sans"/>
                <a:cs typeface="Oleg Sans"/>
              </a:rPr>
              <a:t>от </a:t>
            </a:r>
            <a:r>
              <a:rPr lang="ru-RU" sz="2353" spc="-5" dirty="0">
                <a:solidFill>
                  <a:srgbClr val="282828"/>
                </a:solidFill>
                <a:latin typeface="Oleg Sans"/>
                <a:cs typeface="Oleg Sans"/>
              </a:rPr>
              <a:t>нас </a:t>
            </a:r>
            <a:r>
              <a:rPr lang="ru-RU" sz="2353" spc="-10" dirty="0">
                <a:solidFill>
                  <a:srgbClr val="282828"/>
                </a:solidFill>
                <a:latin typeface="Oleg Sans"/>
                <a:cs typeface="Oleg Sans"/>
              </a:rPr>
              <a:t>анализа </a:t>
            </a:r>
            <a:r>
              <a:rPr lang="ru-RU" sz="2353" spc="-20" dirty="0">
                <a:solidFill>
                  <a:srgbClr val="282828"/>
                </a:solidFill>
                <a:latin typeface="Oleg Sans"/>
                <a:cs typeface="Oleg Sans"/>
              </a:rPr>
              <a:t>системы </a:t>
            </a:r>
            <a:r>
              <a:rPr lang="ru-RU" sz="2353" spc="-15" dirty="0">
                <a:solidFill>
                  <a:srgbClr val="282828"/>
                </a:solidFill>
                <a:latin typeface="Oleg Sans"/>
                <a:cs typeface="Oleg Sans"/>
              </a:rPr>
              <a:t>обучения кадров, </a:t>
            </a:r>
            <a:r>
              <a:rPr lang="ru-RU" sz="2353" spc="-20" dirty="0">
                <a:solidFill>
                  <a:srgbClr val="282828"/>
                </a:solidFill>
                <a:latin typeface="Oleg Sans"/>
                <a:cs typeface="Oleg Sans"/>
              </a:rPr>
              <a:t>соответствует  </a:t>
            </a:r>
            <a:r>
              <a:rPr lang="ru-RU" sz="2353" spc="-15" dirty="0">
                <a:solidFill>
                  <a:srgbClr val="282828"/>
                </a:solidFill>
                <a:latin typeface="Oleg Sans"/>
                <a:cs typeface="Oleg Sans"/>
              </a:rPr>
              <a:t>насущным потребностям. </a:t>
            </a:r>
            <a:r>
              <a:rPr lang="ru-RU" sz="2353" spc="10" dirty="0">
                <a:solidFill>
                  <a:srgbClr val="282828"/>
                </a:solidFill>
                <a:latin typeface="Oleg Sans"/>
                <a:cs typeface="Oleg Sans"/>
              </a:rPr>
              <a:t>С </a:t>
            </a:r>
            <a:r>
              <a:rPr lang="ru-RU" sz="2353" spc="-25" dirty="0">
                <a:solidFill>
                  <a:srgbClr val="282828"/>
                </a:solidFill>
                <a:latin typeface="Oleg Sans"/>
                <a:cs typeface="Oleg Sans"/>
              </a:rPr>
              <a:t>другой </a:t>
            </a:r>
            <a:r>
              <a:rPr lang="ru-RU" sz="2353" spc="-20" dirty="0">
                <a:solidFill>
                  <a:srgbClr val="282828"/>
                </a:solidFill>
                <a:latin typeface="Oleg Sans"/>
                <a:cs typeface="Oleg Sans"/>
              </a:rPr>
              <a:t>стороны </a:t>
            </a:r>
            <a:r>
              <a:rPr lang="ru-RU" sz="2353" spc="-35" dirty="0">
                <a:solidFill>
                  <a:srgbClr val="282828"/>
                </a:solidFill>
                <a:latin typeface="Oleg Sans"/>
                <a:cs typeface="Oleg Sans"/>
              </a:rPr>
              <a:t>консультация </a:t>
            </a:r>
            <a:r>
              <a:rPr lang="ru-RU" sz="2353" spc="10" dirty="0">
                <a:solidFill>
                  <a:srgbClr val="282828"/>
                </a:solidFill>
                <a:latin typeface="Oleg Sans"/>
                <a:cs typeface="Oleg Sans"/>
              </a:rPr>
              <a:t>с </a:t>
            </a:r>
            <a:r>
              <a:rPr lang="ru-RU" sz="2353" spc="-10" dirty="0">
                <a:solidFill>
                  <a:srgbClr val="282828"/>
                </a:solidFill>
                <a:latin typeface="Oleg Sans"/>
                <a:cs typeface="Oleg Sans"/>
              </a:rPr>
              <a:t>широким активом  </a:t>
            </a:r>
            <a:r>
              <a:rPr lang="ru-RU" sz="2353" spc="-15" dirty="0">
                <a:solidFill>
                  <a:srgbClr val="282828"/>
                </a:solidFill>
                <a:latin typeface="Oleg Sans"/>
                <a:cs typeface="Oleg Sans"/>
              </a:rPr>
              <a:t>позволяет оценить значение </a:t>
            </a:r>
            <a:r>
              <a:rPr lang="ru-RU" sz="2353" spc="-20" dirty="0">
                <a:solidFill>
                  <a:srgbClr val="282828"/>
                </a:solidFill>
                <a:latin typeface="Oleg Sans"/>
                <a:cs typeface="Oleg Sans"/>
              </a:rPr>
              <a:t>систем </a:t>
            </a:r>
            <a:r>
              <a:rPr lang="ru-RU" sz="2353" spc="-15" dirty="0">
                <a:solidFill>
                  <a:srgbClr val="282828"/>
                </a:solidFill>
                <a:latin typeface="Oleg Sans"/>
                <a:cs typeface="Oleg Sans"/>
              </a:rPr>
              <a:t>массового</a:t>
            </a:r>
            <a:r>
              <a:rPr lang="ru-RU" sz="2353" spc="-85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353" spc="-10" dirty="0">
                <a:solidFill>
                  <a:srgbClr val="282828"/>
                </a:solidFill>
                <a:latin typeface="Oleg Sans"/>
                <a:cs typeface="Oleg Sans"/>
              </a:rPr>
              <a:t>участия.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9" name="object 2">
            <a:extLst>
              <a:ext uri="{FF2B5EF4-FFF2-40B4-BE49-F238E27FC236}">
                <a16:creationId xmlns:a16="http://schemas.microsoft.com/office/drawing/2014/main" id="{9AB8BA00-AE3E-AB4C-ABAB-9EF08E3BE9AD}"/>
              </a:ext>
            </a:extLst>
          </p:cNvPr>
          <p:cNvSpPr/>
          <p:nvPr userDrawn="1"/>
        </p:nvSpPr>
        <p:spPr>
          <a:xfrm>
            <a:off x="0" y="-6705"/>
            <a:ext cx="6768216" cy="11322110"/>
          </a:xfrm>
          <a:custGeom>
            <a:avLst/>
            <a:gdLst/>
            <a:ahLst/>
            <a:cxnLst/>
            <a:rect l="l" t="t" r="r" b="b"/>
            <a:pathLst>
              <a:path w="6760209" h="11308715">
                <a:moveTo>
                  <a:pt x="0" y="11308555"/>
                </a:moveTo>
                <a:lnTo>
                  <a:pt x="6760003" y="11308555"/>
                </a:lnTo>
                <a:lnTo>
                  <a:pt x="6760003" y="0"/>
                </a:lnTo>
                <a:lnTo>
                  <a:pt x="0" y="0"/>
                </a:lnTo>
                <a:lnTo>
                  <a:pt x="0" y="11308555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 dirty="0"/>
          </a:p>
        </p:txBody>
      </p:sp>
      <p:sp>
        <p:nvSpPr>
          <p:cNvPr id="10" name="Текст 12">
            <a:extLst>
              <a:ext uri="{FF2B5EF4-FFF2-40B4-BE49-F238E27FC236}">
                <a16:creationId xmlns:a16="http://schemas.microsoft.com/office/drawing/2014/main" id="{D37D0DD7-094C-254D-8A5E-DD9A38318A5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21837" y="730259"/>
            <a:ext cx="5739924" cy="2012941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262399556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31E14A0C-81CC-4708-AE31-21D1D95AC77B}"/>
              </a:ext>
            </a:extLst>
          </p:cNvPr>
          <p:cNvSpPr/>
          <p:nvPr userDrawn="1"/>
        </p:nvSpPr>
        <p:spPr>
          <a:xfrm>
            <a:off x="7483847" y="6172200"/>
            <a:ext cx="12644065" cy="51498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E2877135-F6B4-4C8B-A7DF-246368020891}"/>
              </a:ext>
            </a:extLst>
          </p:cNvPr>
          <p:cNvSpPr/>
          <p:nvPr userDrawn="1"/>
        </p:nvSpPr>
        <p:spPr>
          <a:xfrm>
            <a:off x="8122920" y="5661025"/>
            <a:ext cx="12374880" cy="6028055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Текст 12">
            <a:extLst>
              <a:ext uri="{FF2B5EF4-FFF2-40B4-BE49-F238E27FC236}">
                <a16:creationId xmlns:a16="http://schemas.microsoft.com/office/drawing/2014/main" id="{6434E85B-11A3-4295-B38C-1E4978786A9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3739419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ts val="96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>
                <a:solidFill>
                  <a:schemeClr val="bg1"/>
                </a:solidFill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Разнообразный и богатый опыт рамки</a:t>
            </a:r>
          </a:p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и место обучения кадров позволяет</a:t>
            </a:r>
          </a:p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Выполнять важные задания.</a:t>
            </a:r>
          </a:p>
        </p:txBody>
      </p:sp>
      <p:sp>
        <p:nvSpPr>
          <p:cNvPr id="30" name="Текст 29">
            <a:extLst>
              <a:ext uri="{FF2B5EF4-FFF2-40B4-BE49-F238E27FC236}">
                <a16:creationId xmlns:a16="http://schemas.microsoft.com/office/drawing/2014/main" id="{7A964200-8805-40A1-BDE8-1F6C0A13E49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677116" y="6613092"/>
            <a:ext cx="11153934" cy="2664258"/>
          </a:xfrm>
          <a:prstGeom prst="rect">
            <a:avLst/>
          </a:prstGeom>
        </p:spPr>
        <p:txBody>
          <a:bodyPr/>
          <a:lstStyle>
            <a:lvl1pPr marL="12715" marR="5086" indent="0" algn="l" defTabSz="457200" rtl="0" eaLnBrk="1" fontAlgn="auto" latinLnBrk="0" hangingPunct="1">
              <a:lnSpc>
                <a:spcPts val="38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400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139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</a:t>
            </a:r>
            <a:r>
              <a:rPr kumimoji="0" lang="ru-RU" sz="27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требуют </a:t>
            </a:r>
            <a:r>
              <a:rPr kumimoji="0" lang="ru-RU" sz="27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7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7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</a:t>
            </a:r>
            <a:r>
              <a:rPr kumimoji="0" lang="ru-RU" sz="27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 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участия. </a:t>
            </a:r>
            <a:r>
              <a:rPr kumimoji="0" lang="ru-RU" sz="27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7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нашей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 важную</a:t>
            </a:r>
            <a:r>
              <a:rPr kumimoji="0" lang="ru-RU" sz="2753" b="0" i="0" u="none" strike="noStrike" kern="1200" cap="none" spc="3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7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</a:t>
            </a:r>
            <a:r>
              <a:rPr kumimoji="0" lang="en-US" sz="27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lang="ru-RU" sz="2800" spc="10" dirty="0">
                <a:solidFill>
                  <a:srgbClr val="282828"/>
                </a:solidFill>
                <a:latin typeface="Oleg Sans"/>
                <a:cs typeface="Oleg Sans"/>
              </a:rPr>
              <a:t>в </a:t>
            </a:r>
            <a:r>
              <a:rPr lang="ru-RU" sz="2800" spc="-10" dirty="0">
                <a:solidFill>
                  <a:srgbClr val="282828"/>
                </a:solidFill>
                <a:latin typeface="Oleg Sans"/>
                <a:cs typeface="Oleg Sans"/>
              </a:rPr>
              <a:t>формировании позиций, </a:t>
            </a:r>
            <a:r>
              <a:rPr lang="ru-RU" sz="2800" spc="-5" dirty="0">
                <a:solidFill>
                  <a:srgbClr val="282828"/>
                </a:solidFill>
                <a:latin typeface="Oleg Sans"/>
                <a:cs typeface="Oleg Sans"/>
              </a:rPr>
              <a:t>занимаемых </a:t>
            </a:r>
            <a:r>
              <a:rPr lang="ru-RU" sz="2800" spc="-10" dirty="0">
                <a:solidFill>
                  <a:srgbClr val="282828"/>
                </a:solidFill>
                <a:latin typeface="Oleg Sans"/>
                <a:cs typeface="Oleg Sans"/>
              </a:rPr>
              <a:t>участниками </a:t>
            </a:r>
            <a:r>
              <a:rPr lang="ru-RU" sz="2800" spc="10" dirty="0">
                <a:solidFill>
                  <a:srgbClr val="282828"/>
                </a:solidFill>
                <a:latin typeface="Oleg Sans"/>
                <a:cs typeface="Oleg Sans"/>
              </a:rPr>
              <a:t>в </a:t>
            </a:r>
            <a:r>
              <a:rPr lang="ru-RU" sz="2800" spc="-20" dirty="0">
                <a:solidFill>
                  <a:srgbClr val="282828"/>
                </a:solidFill>
                <a:latin typeface="Oleg Sans"/>
                <a:cs typeface="Oleg Sans"/>
              </a:rPr>
              <a:t>отношении </a:t>
            </a:r>
            <a:r>
              <a:rPr lang="ru-RU" sz="2800" spc="-15" dirty="0">
                <a:solidFill>
                  <a:srgbClr val="282828"/>
                </a:solidFill>
                <a:latin typeface="Oleg Sans"/>
                <a:cs typeface="Oleg Sans"/>
              </a:rPr>
              <a:t>поставленных</a:t>
            </a:r>
            <a:r>
              <a:rPr lang="ru-RU" sz="2800" spc="-210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800" spc="-10" dirty="0">
                <a:solidFill>
                  <a:srgbClr val="282828"/>
                </a:solidFill>
                <a:latin typeface="Oleg Sans"/>
                <a:cs typeface="Oleg Sans"/>
              </a:rPr>
              <a:t>задач</a:t>
            </a:r>
            <a:endParaRPr lang="ru-RU" sz="2753" dirty="0">
              <a:latin typeface="Oleg Sans"/>
              <a:cs typeface="Oleg Sans"/>
            </a:endParaRPr>
          </a:p>
        </p:txBody>
      </p:sp>
    </p:spTree>
    <p:extLst>
      <p:ext uri="{BB962C8B-B14F-4D97-AF65-F5344CB8AC3E}">
        <p14:creationId xmlns:p14="http://schemas.microsoft.com/office/powerpoint/2010/main" val="27641619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Текст 12">
            <a:extLst>
              <a:ext uri="{FF2B5EF4-FFF2-40B4-BE49-F238E27FC236}">
                <a16:creationId xmlns:a16="http://schemas.microsoft.com/office/drawing/2014/main" id="{6434E85B-11A3-4295-B38C-1E4978786A9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2703099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ts val="96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>
                <a:solidFill>
                  <a:schemeClr val="bg1"/>
                </a:solidFill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Разнообразный и богатый опыт рамки</a:t>
            </a:r>
          </a:p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и место обучения кадров.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A698CF08-1AEA-438F-AE6B-ECCE4451E3D9}"/>
              </a:ext>
            </a:extLst>
          </p:cNvPr>
          <p:cNvSpPr/>
          <p:nvPr userDrawn="1"/>
        </p:nvSpPr>
        <p:spPr>
          <a:xfrm>
            <a:off x="676117" y="5120640"/>
            <a:ext cx="19451796" cy="620141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0" name="Текст 29">
            <a:extLst>
              <a:ext uri="{FF2B5EF4-FFF2-40B4-BE49-F238E27FC236}">
                <a16:creationId xmlns:a16="http://schemas.microsoft.com/office/drawing/2014/main" id="{78B869B9-45C1-4532-861B-B1A9A4EE2FC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249741" y="6126991"/>
            <a:ext cx="3600546" cy="904241"/>
          </a:xfrm>
          <a:prstGeom prst="rect">
            <a:avLst/>
          </a:prstGeom>
        </p:spPr>
        <p:txBody>
          <a:bodyPr/>
          <a:lstStyle>
            <a:lvl1pPr marL="12715" marR="5086" indent="0" algn="l" defTabSz="457200" rtl="0" eaLnBrk="1" fontAlgn="auto" latinLnBrk="0" hangingPunct="1">
              <a:lnSpc>
                <a:spcPts val="38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400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394335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Ставки</a:t>
            </a:r>
          </a:p>
        </p:txBody>
      </p:sp>
      <p:sp>
        <p:nvSpPr>
          <p:cNvPr id="41" name="Рисунок 4">
            <a:extLst>
              <a:ext uri="{FF2B5EF4-FFF2-40B4-BE49-F238E27FC236}">
                <a16:creationId xmlns:a16="http://schemas.microsoft.com/office/drawing/2014/main" id="{AABB848D-1FC7-4E47-B83B-17E00199F7E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192807" y="6138738"/>
            <a:ext cx="916465" cy="1026065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11698" r="11698"/>
            </a:stretch>
          </a:blipFill>
        </p:spPr>
        <p:txBody>
          <a:bodyPr anchor="ctr"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52084B63-BFEF-41DC-8911-B9268578C315}"/>
              </a:ext>
            </a:extLst>
          </p:cNvPr>
          <p:cNvSpPr/>
          <p:nvPr userDrawn="1"/>
        </p:nvSpPr>
        <p:spPr>
          <a:xfrm>
            <a:off x="1234440" y="4609465"/>
            <a:ext cx="19263360" cy="6844126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3" name="Текст 29">
            <a:extLst>
              <a:ext uri="{FF2B5EF4-FFF2-40B4-BE49-F238E27FC236}">
                <a16:creationId xmlns:a16="http://schemas.microsoft.com/office/drawing/2014/main" id="{DF115BB8-BCAD-4E17-BA43-9543D845259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86947" y="7233602"/>
            <a:ext cx="3600546" cy="1434947"/>
          </a:xfrm>
          <a:prstGeom prst="rect">
            <a:avLst/>
          </a:prstGeom>
        </p:spPr>
        <p:txBody>
          <a:bodyPr/>
          <a:lstStyle>
            <a:lvl1pPr marL="12715" marR="5086" indent="0" algn="l" defTabSz="457200" rtl="0" eaLnBrk="1" fontAlgn="auto" latinLnBrk="0" hangingPunct="1">
              <a:lnSpc>
                <a:spcPts val="38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400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just" defTabSz="457200" rtl="0" eaLnBrk="1" fontAlgn="auto" latinLnBrk="0" hangingPunct="1">
              <a:lnSpc>
                <a:spcPct val="1228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Внутри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тарифа </a:t>
            </a:r>
            <a:r>
              <a:rPr kumimoji="0" lang="ru-RU" sz="21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получаете 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одинаковую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ставку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</a:t>
            </a:r>
            <a:r>
              <a:rPr kumimoji="0" lang="ru-RU" sz="215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любую  </a:t>
            </a:r>
            <a:r>
              <a:rPr kumimoji="0" lang="ru-RU" sz="21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сумму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пополнения</a:t>
            </a:r>
          </a:p>
        </p:txBody>
      </p:sp>
      <p:sp>
        <p:nvSpPr>
          <p:cNvPr id="39" name="Текст 29">
            <a:extLst>
              <a:ext uri="{FF2B5EF4-FFF2-40B4-BE49-F238E27FC236}">
                <a16:creationId xmlns:a16="http://schemas.microsoft.com/office/drawing/2014/main" id="{59F0869F-0F9F-42B7-83CE-0631C0E4E06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248254" y="7233602"/>
            <a:ext cx="3600546" cy="1434947"/>
          </a:xfrm>
          <a:prstGeom prst="rect">
            <a:avLst/>
          </a:prstGeom>
        </p:spPr>
        <p:txBody>
          <a:bodyPr/>
          <a:lstStyle>
            <a:lvl1pPr marL="12715" marR="5086" indent="0" algn="l" defTabSz="457200" rtl="0" eaLnBrk="1" fontAlgn="auto" latinLnBrk="0" hangingPunct="1">
              <a:lnSpc>
                <a:spcPts val="38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400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just" defTabSz="457200" rtl="0" eaLnBrk="1" fontAlgn="auto" latinLnBrk="0" hangingPunct="1">
              <a:lnSpc>
                <a:spcPct val="1228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Внутри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тарифа </a:t>
            </a:r>
            <a:r>
              <a:rPr kumimoji="0" lang="ru-RU" sz="21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получаете 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одинаковую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ставку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</a:t>
            </a:r>
            <a:r>
              <a:rPr kumimoji="0" lang="ru-RU" sz="215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любую  </a:t>
            </a:r>
            <a:r>
              <a:rPr kumimoji="0" lang="ru-RU" sz="21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сумму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пополнения</a:t>
            </a:r>
          </a:p>
        </p:txBody>
      </p:sp>
      <p:sp>
        <p:nvSpPr>
          <p:cNvPr id="44" name="Текст 29">
            <a:extLst>
              <a:ext uri="{FF2B5EF4-FFF2-40B4-BE49-F238E27FC236}">
                <a16:creationId xmlns:a16="http://schemas.microsoft.com/office/drawing/2014/main" id="{53182E6C-0A7B-48C5-BCB0-2F5868711A0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5115876" y="7233602"/>
            <a:ext cx="3600546" cy="1434947"/>
          </a:xfrm>
          <a:prstGeom prst="rect">
            <a:avLst/>
          </a:prstGeom>
        </p:spPr>
        <p:txBody>
          <a:bodyPr/>
          <a:lstStyle>
            <a:lvl1pPr marL="12715" marR="5086" indent="0" algn="l" defTabSz="457200" rtl="0" eaLnBrk="1" fontAlgn="auto" latinLnBrk="0" hangingPunct="1">
              <a:lnSpc>
                <a:spcPts val="38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400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just" defTabSz="457200" rtl="0" eaLnBrk="1" fontAlgn="auto" latinLnBrk="0" hangingPunct="1">
              <a:lnSpc>
                <a:spcPct val="1228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Внутри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тарифа </a:t>
            </a:r>
            <a:r>
              <a:rPr kumimoji="0" lang="ru-RU" sz="21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получаете 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одинаковую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ставку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</a:t>
            </a:r>
            <a:r>
              <a:rPr kumimoji="0" lang="ru-RU" sz="215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любую  </a:t>
            </a:r>
            <a:r>
              <a:rPr kumimoji="0" lang="ru-RU" sz="21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сумму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пополнения</a:t>
            </a:r>
          </a:p>
        </p:txBody>
      </p:sp>
      <p:sp>
        <p:nvSpPr>
          <p:cNvPr id="45" name="Текст 29">
            <a:extLst>
              <a:ext uri="{FF2B5EF4-FFF2-40B4-BE49-F238E27FC236}">
                <a16:creationId xmlns:a16="http://schemas.microsoft.com/office/drawing/2014/main" id="{0A86DB09-3E8D-4814-A6BB-DAC0E3D619C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5117363" y="6126991"/>
            <a:ext cx="3600546" cy="904241"/>
          </a:xfrm>
          <a:prstGeom prst="rect">
            <a:avLst/>
          </a:prstGeom>
        </p:spPr>
        <p:txBody>
          <a:bodyPr/>
          <a:lstStyle>
            <a:lvl1pPr marL="12715" marR="5086" indent="0" algn="l" defTabSz="457200" rtl="0" eaLnBrk="1" fontAlgn="auto" latinLnBrk="0" hangingPunct="1">
              <a:lnSpc>
                <a:spcPts val="38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400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394335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35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Фи</a:t>
            </a:r>
            <a:r>
              <a:rPr kumimoji="0" lang="ru-RU" sz="33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кс</a:t>
            </a:r>
            <a:r>
              <a:rPr kumimoji="0" lang="ru-RU" sz="335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ир</a:t>
            </a:r>
            <a:r>
              <a:rPr kumimoji="0" lang="ru-RU" sz="33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</a:t>
            </a:r>
            <a:r>
              <a:rPr kumimoji="0" lang="ru-RU" sz="335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ванные  </a:t>
            </a:r>
            <a:r>
              <a:rPr kumimoji="0" lang="ru-RU" sz="33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ставки</a:t>
            </a:r>
            <a:endParaRPr kumimoji="0" lang="ru-RU" sz="3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8" name="Текст 29">
            <a:extLst>
              <a:ext uri="{FF2B5EF4-FFF2-40B4-BE49-F238E27FC236}">
                <a16:creationId xmlns:a16="http://schemas.microsoft.com/office/drawing/2014/main" id="{34E368B9-60B5-4CF9-A88F-F895782D1B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88434" y="6126991"/>
            <a:ext cx="3600546" cy="904241"/>
          </a:xfrm>
          <a:prstGeom prst="rect">
            <a:avLst/>
          </a:prstGeom>
        </p:spPr>
        <p:txBody>
          <a:bodyPr/>
          <a:lstStyle>
            <a:lvl1pPr marL="12715" marR="5086" indent="0" algn="l" defTabSz="457200" rtl="0" eaLnBrk="1" fontAlgn="auto" latinLnBrk="0" hangingPunct="1">
              <a:lnSpc>
                <a:spcPts val="38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400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394335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35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Фи</a:t>
            </a:r>
            <a:r>
              <a:rPr kumimoji="0" lang="ru-RU" sz="33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кс</a:t>
            </a:r>
            <a:r>
              <a:rPr kumimoji="0" lang="ru-RU" sz="335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ир</a:t>
            </a:r>
            <a:r>
              <a:rPr kumimoji="0" lang="ru-RU" sz="33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</a:t>
            </a:r>
            <a:r>
              <a:rPr kumimoji="0" lang="ru-RU" sz="335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ванные  </a:t>
            </a:r>
            <a:r>
              <a:rPr kumimoji="0" lang="ru-RU" sz="33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ставки</a:t>
            </a:r>
            <a:endParaRPr kumimoji="0" lang="ru-RU" sz="3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42" name="Рисунок 4">
            <a:extLst>
              <a:ext uri="{FF2B5EF4-FFF2-40B4-BE49-F238E27FC236}">
                <a16:creationId xmlns:a16="http://schemas.microsoft.com/office/drawing/2014/main" id="{B96D9404-69DD-4151-81C9-85FB069AAC2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7966640" y="6138738"/>
            <a:ext cx="916465" cy="1026065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22866" b="22866"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43" name="Рисунок 4">
            <a:extLst>
              <a:ext uri="{FF2B5EF4-FFF2-40B4-BE49-F238E27FC236}">
                <a16:creationId xmlns:a16="http://schemas.microsoft.com/office/drawing/2014/main" id="{419EB079-4111-436D-835B-3B50426232B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3889989" y="6138738"/>
            <a:ext cx="916465" cy="1026065"/>
          </a:xfrm>
          <a:prstGeom prst="rect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8031" b="8031"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803325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Текст 29">
            <a:extLst>
              <a:ext uri="{FF2B5EF4-FFF2-40B4-BE49-F238E27FC236}">
                <a16:creationId xmlns:a16="http://schemas.microsoft.com/office/drawing/2014/main" id="{451E73AA-CA31-444C-A512-E2F0F1657A1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999079" y="3709012"/>
            <a:ext cx="7999362" cy="1851764"/>
          </a:xfrm>
          <a:prstGeom prst="rect">
            <a:avLst/>
          </a:prstGeom>
        </p:spPr>
        <p:txBody>
          <a:bodyPr/>
          <a:lstStyle>
            <a:lvl1pPr marL="12715" marR="188186" indent="0" algn="l" defTabSz="457200" rtl="0" eaLnBrk="1" fontAlgn="auto" latinLnBrk="0" hangingPunct="1">
              <a:lnSpc>
                <a:spcPct val="119300"/>
              </a:lnSpc>
              <a:spcBef>
                <a:spcPts val="2173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303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Зеленый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банк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дает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кредит на большую </a:t>
            </a:r>
            <a:r>
              <a:rPr kumimoji="0" lang="ru-RU" sz="215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сумму,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отлично. Пусть  бизнес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держит там часть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оборота.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 в </a:t>
            </a:r>
            <a:r>
              <a:rPr kumimoji="0" lang="ru-RU" sz="21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Тинькофф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намного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лучше 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зарплатный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проект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валютный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контроль. </a:t>
            </a:r>
            <a:r>
              <a:rPr kumimoji="0" lang="ru-RU" sz="21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Поэтому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пусть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компания 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работает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нами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этим направлениям.</a:t>
            </a: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188186" lvl="0" indent="0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9" name="Текст 11">
            <a:extLst>
              <a:ext uri="{FF2B5EF4-FFF2-40B4-BE49-F238E27FC236}">
                <a16:creationId xmlns:a16="http://schemas.microsoft.com/office/drawing/2014/main" id="{91A0E3FE-0E10-4515-93A7-85798985BCB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998629" y="2097088"/>
            <a:ext cx="7999812" cy="12715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0" i="0">
                <a:latin typeface="Tinkoff Sans" panose="02000506050000020004" pitchFamily="2" charset="0"/>
              </a:defRPr>
            </a:lvl1pPr>
          </a:lstStyle>
          <a:p>
            <a:pPr marL="12700" marR="2524125" lvl="0" indent="0" algn="l" defTabSz="457200" rtl="0" eaLnBrk="1" fontAlgn="auto" latinLnBrk="0" hangingPunct="1">
              <a:lnSpc>
                <a:spcPct val="1069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55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Предложите </a:t>
            </a:r>
            <a:r>
              <a:rPr kumimoji="0" lang="ru-RU" sz="35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выбрать</a:t>
            </a:r>
            <a:r>
              <a:rPr kumimoji="0" lang="ru-RU" sz="355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35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банки  </a:t>
            </a:r>
            <a:r>
              <a:rPr kumimoji="0" lang="ru-RU" sz="355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под </a:t>
            </a:r>
            <a:r>
              <a:rPr kumimoji="0" lang="ru-RU" sz="35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конкретные </a:t>
            </a:r>
            <a:r>
              <a:rPr kumimoji="0" lang="ru-RU" sz="35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задачи</a:t>
            </a:r>
            <a:endParaRPr kumimoji="0" lang="ru-RU" sz="35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20" name="Текст 11">
            <a:extLst>
              <a:ext uri="{FF2B5EF4-FFF2-40B4-BE49-F238E27FC236}">
                <a16:creationId xmlns:a16="http://schemas.microsoft.com/office/drawing/2014/main" id="{88C0093C-B412-40A1-AC8E-86EE75077C7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998629" y="6681789"/>
            <a:ext cx="7862651" cy="12715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0" i="0">
                <a:latin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069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55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Не </a:t>
            </a:r>
            <a:r>
              <a:rPr kumimoji="0" lang="ru-RU" sz="35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предлагайте </a:t>
            </a:r>
            <a:r>
              <a:rPr kumimoji="0" lang="ru-RU" sz="35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все</a:t>
            </a:r>
            <a:r>
              <a:rPr kumimoji="0" lang="ru-RU" sz="355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35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бросить  </a:t>
            </a:r>
            <a:r>
              <a:rPr kumimoji="0" lang="ru-RU" sz="35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35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поменять</a:t>
            </a:r>
            <a:r>
              <a:rPr kumimoji="0" lang="ru-RU" sz="355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35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банк</a:t>
            </a:r>
            <a:endParaRPr kumimoji="0" lang="ru-RU" sz="35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2" name="Рисунок 21">
            <a:extLst>
              <a:ext uri="{FF2B5EF4-FFF2-40B4-BE49-F238E27FC236}">
                <a16:creationId xmlns:a16="http://schemas.microsoft.com/office/drawing/2014/main" id="{28CA6D0E-9811-4E33-9C60-E10721DE0480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245475" y="2123155"/>
            <a:ext cx="1241425" cy="1271587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23" name="Рисунок 21">
            <a:extLst>
              <a:ext uri="{FF2B5EF4-FFF2-40B4-BE49-F238E27FC236}">
                <a16:creationId xmlns:a16="http://schemas.microsoft.com/office/drawing/2014/main" id="{778AC870-87E9-4C63-92C6-83E627D4A0B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245475" y="6681789"/>
            <a:ext cx="1241425" cy="1271587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9" name="object 2">
            <a:extLst>
              <a:ext uri="{FF2B5EF4-FFF2-40B4-BE49-F238E27FC236}">
                <a16:creationId xmlns:a16="http://schemas.microsoft.com/office/drawing/2014/main" id="{41CBB5FC-D533-AA45-B9F3-E5F13AB2A854}"/>
              </a:ext>
            </a:extLst>
          </p:cNvPr>
          <p:cNvSpPr/>
          <p:nvPr userDrawn="1"/>
        </p:nvSpPr>
        <p:spPr>
          <a:xfrm>
            <a:off x="0" y="-6705"/>
            <a:ext cx="6768216" cy="11322110"/>
          </a:xfrm>
          <a:custGeom>
            <a:avLst/>
            <a:gdLst/>
            <a:ahLst/>
            <a:cxnLst/>
            <a:rect l="l" t="t" r="r" b="b"/>
            <a:pathLst>
              <a:path w="6760209" h="11308715">
                <a:moveTo>
                  <a:pt x="0" y="11308555"/>
                </a:moveTo>
                <a:lnTo>
                  <a:pt x="6760003" y="11308555"/>
                </a:lnTo>
                <a:lnTo>
                  <a:pt x="6760003" y="0"/>
                </a:lnTo>
                <a:lnTo>
                  <a:pt x="0" y="0"/>
                </a:lnTo>
                <a:lnTo>
                  <a:pt x="0" y="11308555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 dirty="0"/>
          </a:p>
        </p:txBody>
      </p:sp>
      <p:sp>
        <p:nvSpPr>
          <p:cNvPr id="10" name="Текст 12">
            <a:extLst>
              <a:ext uri="{FF2B5EF4-FFF2-40B4-BE49-F238E27FC236}">
                <a16:creationId xmlns:a16="http://schemas.microsoft.com/office/drawing/2014/main" id="{A421AB01-6DAD-1542-A751-F51E505ADB5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21837" y="730259"/>
            <a:ext cx="5739924" cy="2012941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32482697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Текст 29">
            <a:extLst>
              <a:ext uri="{FF2B5EF4-FFF2-40B4-BE49-F238E27FC236}">
                <a16:creationId xmlns:a16="http://schemas.microsoft.com/office/drawing/2014/main" id="{40B65EC7-02A1-42EC-BDD6-E2BE938CC74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059097" y="7564675"/>
            <a:ext cx="4370766" cy="48957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0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750" spc="5" dirty="0">
                <a:solidFill>
                  <a:srgbClr val="282828"/>
                </a:solidFill>
                <a:latin typeface="Oleg Sans"/>
                <a:cs typeface="Oleg Sans"/>
              </a:rPr>
              <a:t>Alfred</a:t>
            </a:r>
            <a:endParaRPr lang="en-US" sz="2750" dirty="0">
              <a:latin typeface="Oleg Sans"/>
              <a:cs typeface="Oleg Sans"/>
            </a:endParaRPr>
          </a:p>
        </p:txBody>
      </p:sp>
      <p:sp>
        <p:nvSpPr>
          <p:cNvPr id="30" name="Текст 29">
            <a:extLst>
              <a:ext uri="{FF2B5EF4-FFF2-40B4-BE49-F238E27FC236}">
                <a16:creationId xmlns:a16="http://schemas.microsoft.com/office/drawing/2014/main" id="{411806AF-26D1-439D-A38A-FCD6CB1F105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059096" y="8123514"/>
            <a:ext cx="4370767" cy="757667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150" spc="15" dirty="0">
                <a:solidFill>
                  <a:srgbClr val="282828"/>
                </a:solidFill>
                <a:latin typeface="Oleg Sans"/>
                <a:cs typeface="Oleg Sans"/>
              </a:rPr>
              <a:t>Отвезет </a:t>
            </a: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и </a:t>
            </a:r>
            <a:r>
              <a:rPr lang="ru-RU" sz="2150" spc="15" dirty="0">
                <a:solidFill>
                  <a:srgbClr val="282828"/>
                </a:solidFill>
                <a:latin typeface="Oleg Sans"/>
                <a:cs typeface="Oleg Sans"/>
              </a:rPr>
              <a:t>доставит автомобиль     из</a:t>
            </a:r>
            <a:r>
              <a:rPr lang="ru-RU" sz="2150" spc="20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сервиса</a:t>
            </a:r>
            <a:endParaRPr lang="ru-RU" sz="2150" dirty="0">
              <a:latin typeface="Oleg Sans"/>
              <a:cs typeface="Oleg Sans"/>
            </a:endParaRPr>
          </a:p>
        </p:txBody>
      </p:sp>
      <p:sp>
        <p:nvSpPr>
          <p:cNvPr id="25" name="Текст 29">
            <a:extLst>
              <a:ext uri="{FF2B5EF4-FFF2-40B4-BE49-F238E27FC236}">
                <a16:creationId xmlns:a16="http://schemas.microsoft.com/office/drawing/2014/main" id="{02737026-EE4A-4294-AD72-FE7C75693D2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588073" y="7564675"/>
            <a:ext cx="4370766" cy="48957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0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5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Prime</a:t>
            </a:r>
            <a:endParaRPr kumimoji="0" lang="en-US" sz="27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grpSp>
        <p:nvGrpSpPr>
          <p:cNvPr id="6" name="object 5">
            <a:extLst>
              <a:ext uri="{FF2B5EF4-FFF2-40B4-BE49-F238E27FC236}">
                <a16:creationId xmlns:a16="http://schemas.microsoft.com/office/drawing/2014/main" id="{F6AD2674-7124-400B-9CDE-A328E660F614}"/>
              </a:ext>
            </a:extLst>
          </p:cNvPr>
          <p:cNvGrpSpPr/>
          <p:nvPr userDrawn="1"/>
        </p:nvGrpSpPr>
        <p:grpSpPr>
          <a:xfrm>
            <a:off x="829949" y="7129774"/>
            <a:ext cx="5565775" cy="1998980"/>
            <a:chOff x="829949" y="7129774"/>
            <a:chExt cx="5565775" cy="1998980"/>
          </a:xfrm>
        </p:grpSpPr>
        <p:sp>
          <p:nvSpPr>
            <p:cNvPr id="7" name="object 6">
              <a:extLst>
                <a:ext uri="{FF2B5EF4-FFF2-40B4-BE49-F238E27FC236}">
                  <a16:creationId xmlns:a16="http://schemas.microsoft.com/office/drawing/2014/main" id="{058CED23-EB0B-4D2F-9E46-A35D63EF09A2}"/>
                </a:ext>
              </a:extLst>
            </p:cNvPr>
            <p:cNvSpPr/>
            <p:nvPr/>
          </p:nvSpPr>
          <p:spPr>
            <a:xfrm>
              <a:off x="980069" y="7407104"/>
              <a:ext cx="5403215" cy="1709420"/>
            </a:xfrm>
            <a:custGeom>
              <a:avLst/>
              <a:gdLst/>
              <a:ahLst/>
              <a:cxnLst/>
              <a:rect l="l" t="t" r="r" b="b"/>
              <a:pathLst>
                <a:path w="5403215" h="1709420">
                  <a:moveTo>
                    <a:pt x="647791" y="0"/>
                  </a:moveTo>
                  <a:lnTo>
                    <a:pt x="5292718" y="0"/>
                  </a:lnTo>
                  <a:lnTo>
                    <a:pt x="5335634" y="8886"/>
                  </a:lnTo>
                  <a:lnTo>
                    <a:pt x="5370681" y="33119"/>
                  </a:lnTo>
                  <a:lnTo>
                    <a:pt x="5394311" y="69065"/>
                  </a:lnTo>
                  <a:lnTo>
                    <a:pt x="5402976" y="113085"/>
                  </a:lnTo>
                  <a:lnTo>
                    <a:pt x="5402976" y="1595762"/>
                  </a:lnTo>
                  <a:lnTo>
                    <a:pt x="5394311" y="1639783"/>
                  </a:lnTo>
                  <a:lnTo>
                    <a:pt x="5370681" y="1675728"/>
                  </a:lnTo>
                  <a:lnTo>
                    <a:pt x="5335634" y="1699962"/>
                  </a:lnTo>
                  <a:lnTo>
                    <a:pt x="5292718" y="1708848"/>
                  </a:lnTo>
                  <a:lnTo>
                    <a:pt x="110270" y="1708848"/>
                  </a:lnTo>
                  <a:lnTo>
                    <a:pt x="67347" y="1699962"/>
                  </a:lnTo>
                  <a:lnTo>
                    <a:pt x="32296" y="1675728"/>
                  </a:lnTo>
                  <a:lnTo>
                    <a:pt x="8665" y="1639783"/>
                  </a:lnTo>
                  <a:lnTo>
                    <a:pt x="0" y="1595762"/>
                  </a:lnTo>
                  <a:lnTo>
                    <a:pt x="0" y="526350"/>
                  </a:lnTo>
                </a:path>
              </a:pathLst>
            </a:custGeom>
            <a:ln w="25130">
              <a:solidFill>
                <a:srgbClr val="28282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7">
              <a:extLst>
                <a:ext uri="{FF2B5EF4-FFF2-40B4-BE49-F238E27FC236}">
                  <a16:creationId xmlns:a16="http://schemas.microsoft.com/office/drawing/2014/main" id="{46C9D4FE-FEDB-4F98-B1B4-E5F371F1012E}"/>
                </a:ext>
              </a:extLst>
            </p:cNvPr>
            <p:cNvSpPr/>
            <p:nvPr/>
          </p:nvSpPr>
          <p:spPr>
            <a:xfrm>
              <a:off x="829949" y="7129774"/>
              <a:ext cx="624205" cy="663575"/>
            </a:xfrm>
            <a:custGeom>
              <a:avLst/>
              <a:gdLst/>
              <a:ahLst/>
              <a:cxnLst/>
              <a:rect l="l" t="t" r="r" b="b"/>
              <a:pathLst>
                <a:path w="624205" h="663575">
                  <a:moveTo>
                    <a:pt x="132893" y="325946"/>
                  </a:moveTo>
                  <a:lnTo>
                    <a:pt x="87993" y="326768"/>
                  </a:lnTo>
                  <a:lnTo>
                    <a:pt x="46818" y="343340"/>
                  </a:lnTo>
                  <a:lnTo>
                    <a:pt x="16483" y="374056"/>
                  </a:lnTo>
                  <a:lnTo>
                    <a:pt x="0" y="416891"/>
                  </a:lnTo>
                  <a:lnTo>
                    <a:pt x="705" y="459254"/>
                  </a:lnTo>
                  <a:lnTo>
                    <a:pt x="17190" y="498501"/>
                  </a:lnTo>
                  <a:lnTo>
                    <a:pt x="48047" y="531986"/>
                  </a:lnTo>
                  <a:lnTo>
                    <a:pt x="89027" y="562902"/>
                  </a:lnTo>
                  <a:lnTo>
                    <a:pt x="131334" y="591858"/>
                  </a:lnTo>
                  <a:lnTo>
                    <a:pt x="174932" y="618835"/>
                  </a:lnTo>
                  <a:lnTo>
                    <a:pt x="219786" y="643815"/>
                  </a:lnTo>
                  <a:lnTo>
                    <a:pt x="260285" y="660143"/>
                  </a:lnTo>
                  <a:lnTo>
                    <a:pt x="281741" y="663195"/>
                  </a:lnTo>
                  <a:lnTo>
                    <a:pt x="303884" y="661016"/>
                  </a:lnTo>
                  <a:lnTo>
                    <a:pt x="346153" y="644184"/>
                  </a:lnTo>
                  <a:lnTo>
                    <a:pt x="377716" y="612226"/>
                  </a:lnTo>
                  <a:lnTo>
                    <a:pt x="404796" y="559051"/>
                  </a:lnTo>
                  <a:lnTo>
                    <a:pt x="428973" y="512339"/>
                  </a:lnTo>
                  <a:lnTo>
                    <a:pt x="450974" y="470474"/>
                  </a:lnTo>
                  <a:lnTo>
                    <a:pt x="471523" y="431842"/>
                  </a:lnTo>
                  <a:lnTo>
                    <a:pt x="493749" y="390340"/>
                  </a:lnTo>
                  <a:lnTo>
                    <a:pt x="243006" y="390340"/>
                  </a:lnTo>
                  <a:lnTo>
                    <a:pt x="233248" y="383326"/>
                  </a:lnTo>
                  <a:lnTo>
                    <a:pt x="174401" y="342480"/>
                  </a:lnTo>
                  <a:lnTo>
                    <a:pt x="132893" y="325946"/>
                  </a:lnTo>
                  <a:close/>
                </a:path>
                <a:path w="624205" h="663575">
                  <a:moveTo>
                    <a:pt x="511188" y="0"/>
                  </a:moveTo>
                  <a:lnTo>
                    <a:pt x="467951" y="8889"/>
                  </a:lnTo>
                  <a:lnTo>
                    <a:pt x="428790" y="33091"/>
                  </a:lnTo>
                  <a:lnTo>
                    <a:pt x="362242" y="156230"/>
                  </a:lnTo>
                  <a:lnTo>
                    <a:pt x="243006" y="390340"/>
                  </a:lnTo>
                  <a:lnTo>
                    <a:pt x="493749" y="390340"/>
                  </a:lnTo>
                  <a:lnTo>
                    <a:pt x="511170" y="357809"/>
                  </a:lnTo>
                  <a:lnTo>
                    <a:pt x="531718" y="319177"/>
                  </a:lnTo>
                  <a:lnTo>
                    <a:pt x="553717" y="277312"/>
                  </a:lnTo>
                  <a:lnTo>
                    <a:pt x="577892" y="230600"/>
                  </a:lnTo>
                  <a:lnTo>
                    <a:pt x="604968" y="177425"/>
                  </a:lnTo>
                  <a:lnTo>
                    <a:pt x="621026" y="136892"/>
                  </a:lnTo>
                  <a:lnTo>
                    <a:pt x="623956" y="115929"/>
                  </a:lnTo>
                  <a:lnTo>
                    <a:pt x="622195" y="93314"/>
                  </a:lnTo>
                  <a:lnTo>
                    <a:pt x="605078" y="51564"/>
                  </a:lnTo>
                  <a:lnTo>
                    <a:pt x="573392" y="19482"/>
                  </a:lnTo>
                  <a:lnTo>
                    <a:pt x="532936" y="2720"/>
                  </a:lnTo>
                  <a:lnTo>
                    <a:pt x="511188" y="0"/>
                  </a:lnTo>
                  <a:close/>
                </a:path>
              </a:pathLst>
            </a:custGeom>
            <a:solidFill>
              <a:srgbClr val="FFDA2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8">
              <a:extLst>
                <a:ext uri="{FF2B5EF4-FFF2-40B4-BE49-F238E27FC236}">
                  <a16:creationId xmlns:a16="http://schemas.microsoft.com/office/drawing/2014/main" id="{332477AA-437E-4D9C-9379-FF58C585255B}"/>
                </a:ext>
              </a:extLst>
            </p:cNvPr>
            <p:cNvSpPr/>
            <p:nvPr/>
          </p:nvSpPr>
          <p:spPr>
            <a:xfrm>
              <a:off x="933392" y="7315510"/>
              <a:ext cx="407670" cy="511809"/>
            </a:xfrm>
            <a:custGeom>
              <a:avLst/>
              <a:gdLst/>
              <a:ahLst/>
              <a:cxnLst/>
              <a:rect l="l" t="t" r="r" b="b"/>
              <a:pathLst>
                <a:path w="407669" h="511809">
                  <a:moveTo>
                    <a:pt x="19001" y="388166"/>
                  </a:moveTo>
                  <a:lnTo>
                    <a:pt x="6997" y="388218"/>
                  </a:lnTo>
                  <a:lnTo>
                    <a:pt x="38" y="396908"/>
                  </a:lnTo>
                  <a:lnTo>
                    <a:pt x="0" y="408655"/>
                  </a:lnTo>
                  <a:lnTo>
                    <a:pt x="8761" y="417882"/>
                  </a:lnTo>
                  <a:lnTo>
                    <a:pt x="218459" y="510587"/>
                  </a:lnTo>
                  <a:lnTo>
                    <a:pt x="224505" y="511575"/>
                  </a:lnTo>
                  <a:lnTo>
                    <a:pt x="230383" y="509817"/>
                  </a:lnTo>
                  <a:lnTo>
                    <a:pt x="235291" y="506011"/>
                  </a:lnTo>
                  <a:lnTo>
                    <a:pt x="238425" y="500849"/>
                  </a:lnTo>
                  <a:lnTo>
                    <a:pt x="247455" y="475292"/>
                  </a:lnTo>
                  <a:lnTo>
                    <a:pt x="215217" y="475292"/>
                  </a:lnTo>
                  <a:lnTo>
                    <a:pt x="19001" y="388166"/>
                  </a:lnTo>
                  <a:close/>
                </a:path>
                <a:path w="407669" h="511809">
                  <a:moveTo>
                    <a:pt x="397803" y="0"/>
                  </a:moveTo>
                  <a:lnTo>
                    <a:pt x="386327" y="69"/>
                  </a:lnTo>
                  <a:lnTo>
                    <a:pt x="377885" y="9216"/>
                  </a:lnTo>
                  <a:lnTo>
                    <a:pt x="365833" y="43744"/>
                  </a:lnTo>
                  <a:lnTo>
                    <a:pt x="353555" y="80278"/>
                  </a:lnTo>
                  <a:lnTo>
                    <a:pt x="341496" y="114813"/>
                  </a:lnTo>
                  <a:lnTo>
                    <a:pt x="233701" y="419930"/>
                  </a:lnTo>
                  <a:lnTo>
                    <a:pt x="228470" y="435210"/>
                  </a:lnTo>
                  <a:lnTo>
                    <a:pt x="220448" y="460012"/>
                  </a:lnTo>
                  <a:lnTo>
                    <a:pt x="215217" y="475292"/>
                  </a:lnTo>
                  <a:lnTo>
                    <a:pt x="247455" y="475292"/>
                  </a:lnTo>
                  <a:lnTo>
                    <a:pt x="306390" y="308491"/>
                  </a:lnTo>
                  <a:lnTo>
                    <a:pt x="324668" y="256487"/>
                  </a:lnTo>
                  <a:lnTo>
                    <a:pt x="338402" y="216978"/>
                  </a:lnTo>
                  <a:lnTo>
                    <a:pt x="350619" y="181635"/>
                  </a:lnTo>
                  <a:lnTo>
                    <a:pt x="364349" y="142126"/>
                  </a:lnTo>
                  <a:lnTo>
                    <a:pt x="382622" y="90122"/>
                  </a:lnTo>
                  <a:lnTo>
                    <a:pt x="407601" y="19431"/>
                  </a:lnTo>
                  <a:lnTo>
                    <a:pt x="406750" y="7092"/>
                  </a:lnTo>
                  <a:lnTo>
                    <a:pt x="397803" y="0"/>
                  </a:lnTo>
                  <a:close/>
                </a:path>
              </a:pathLst>
            </a:custGeom>
            <a:solidFill>
              <a:srgbClr val="2828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9">
            <a:extLst>
              <a:ext uri="{FF2B5EF4-FFF2-40B4-BE49-F238E27FC236}">
                <a16:creationId xmlns:a16="http://schemas.microsoft.com/office/drawing/2014/main" id="{C5236EBA-8FAD-4FF1-A554-E2534505D0D6}"/>
              </a:ext>
            </a:extLst>
          </p:cNvPr>
          <p:cNvGrpSpPr/>
          <p:nvPr userDrawn="1"/>
        </p:nvGrpSpPr>
        <p:grpSpPr>
          <a:xfrm>
            <a:off x="7264799" y="7111911"/>
            <a:ext cx="5488940" cy="2016760"/>
            <a:chOff x="7264799" y="7111911"/>
            <a:chExt cx="5488940" cy="2016760"/>
          </a:xfrm>
        </p:grpSpPr>
        <p:sp>
          <p:nvSpPr>
            <p:cNvPr id="11" name="object 10">
              <a:extLst>
                <a:ext uri="{FF2B5EF4-FFF2-40B4-BE49-F238E27FC236}">
                  <a16:creationId xmlns:a16="http://schemas.microsoft.com/office/drawing/2014/main" id="{60B7F2F0-E3C3-4BBA-B220-322343AA9C1C}"/>
                </a:ext>
              </a:extLst>
            </p:cNvPr>
            <p:cNvSpPr/>
            <p:nvPr/>
          </p:nvSpPr>
          <p:spPr>
            <a:xfrm>
              <a:off x="7337991" y="7407104"/>
              <a:ext cx="5403215" cy="1709420"/>
            </a:xfrm>
            <a:custGeom>
              <a:avLst/>
              <a:gdLst/>
              <a:ahLst/>
              <a:cxnLst/>
              <a:rect l="l" t="t" r="r" b="b"/>
              <a:pathLst>
                <a:path w="5403215" h="1709420">
                  <a:moveTo>
                    <a:pt x="647791" y="0"/>
                  </a:moveTo>
                  <a:lnTo>
                    <a:pt x="5292718" y="0"/>
                  </a:lnTo>
                  <a:lnTo>
                    <a:pt x="5335634" y="8886"/>
                  </a:lnTo>
                  <a:lnTo>
                    <a:pt x="5370681" y="33119"/>
                  </a:lnTo>
                  <a:lnTo>
                    <a:pt x="5394311" y="69065"/>
                  </a:lnTo>
                  <a:lnTo>
                    <a:pt x="5402976" y="113085"/>
                  </a:lnTo>
                  <a:lnTo>
                    <a:pt x="5402976" y="1595762"/>
                  </a:lnTo>
                  <a:lnTo>
                    <a:pt x="5394311" y="1639783"/>
                  </a:lnTo>
                  <a:lnTo>
                    <a:pt x="5370681" y="1675728"/>
                  </a:lnTo>
                  <a:lnTo>
                    <a:pt x="5335634" y="1699962"/>
                  </a:lnTo>
                  <a:lnTo>
                    <a:pt x="5292718" y="1708848"/>
                  </a:lnTo>
                  <a:lnTo>
                    <a:pt x="110270" y="1708848"/>
                  </a:lnTo>
                  <a:lnTo>
                    <a:pt x="67347" y="1699962"/>
                  </a:lnTo>
                  <a:lnTo>
                    <a:pt x="32296" y="1675728"/>
                  </a:lnTo>
                  <a:lnTo>
                    <a:pt x="8665" y="1639783"/>
                  </a:lnTo>
                  <a:lnTo>
                    <a:pt x="0" y="1595762"/>
                  </a:lnTo>
                  <a:lnTo>
                    <a:pt x="0" y="526350"/>
                  </a:lnTo>
                </a:path>
              </a:pathLst>
            </a:custGeom>
            <a:ln w="25130">
              <a:solidFill>
                <a:srgbClr val="28282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1">
              <a:extLst>
                <a:ext uri="{FF2B5EF4-FFF2-40B4-BE49-F238E27FC236}">
                  <a16:creationId xmlns:a16="http://schemas.microsoft.com/office/drawing/2014/main" id="{3CC980F7-F253-4C8D-BFBE-3855A40EB4B8}"/>
                </a:ext>
              </a:extLst>
            </p:cNvPr>
            <p:cNvSpPr/>
            <p:nvPr/>
          </p:nvSpPr>
          <p:spPr>
            <a:xfrm>
              <a:off x="7264799" y="7111911"/>
              <a:ext cx="624205" cy="663575"/>
            </a:xfrm>
            <a:custGeom>
              <a:avLst/>
              <a:gdLst/>
              <a:ahLst/>
              <a:cxnLst/>
              <a:rect l="l" t="t" r="r" b="b"/>
              <a:pathLst>
                <a:path w="624204" h="663575">
                  <a:moveTo>
                    <a:pt x="132892" y="325946"/>
                  </a:moveTo>
                  <a:lnTo>
                    <a:pt x="87989" y="326768"/>
                  </a:lnTo>
                  <a:lnTo>
                    <a:pt x="46812" y="343336"/>
                  </a:lnTo>
                  <a:lnTo>
                    <a:pt x="16478" y="374050"/>
                  </a:lnTo>
                  <a:lnTo>
                    <a:pt x="0" y="416886"/>
                  </a:lnTo>
                  <a:lnTo>
                    <a:pt x="705" y="459251"/>
                  </a:lnTo>
                  <a:lnTo>
                    <a:pt x="17192" y="498501"/>
                  </a:lnTo>
                  <a:lnTo>
                    <a:pt x="48054" y="531993"/>
                  </a:lnTo>
                  <a:lnTo>
                    <a:pt x="89034" y="562902"/>
                  </a:lnTo>
                  <a:lnTo>
                    <a:pt x="131340" y="591855"/>
                  </a:lnTo>
                  <a:lnTo>
                    <a:pt x="174934" y="618830"/>
                  </a:lnTo>
                  <a:lnTo>
                    <a:pt x="219780" y="643810"/>
                  </a:lnTo>
                  <a:lnTo>
                    <a:pt x="260290" y="660138"/>
                  </a:lnTo>
                  <a:lnTo>
                    <a:pt x="281748" y="663190"/>
                  </a:lnTo>
                  <a:lnTo>
                    <a:pt x="303891" y="661011"/>
                  </a:lnTo>
                  <a:lnTo>
                    <a:pt x="346149" y="644190"/>
                  </a:lnTo>
                  <a:lnTo>
                    <a:pt x="377711" y="612234"/>
                  </a:lnTo>
                  <a:lnTo>
                    <a:pt x="404791" y="559058"/>
                  </a:lnTo>
                  <a:lnTo>
                    <a:pt x="428969" y="512345"/>
                  </a:lnTo>
                  <a:lnTo>
                    <a:pt x="450971" y="470479"/>
                  </a:lnTo>
                  <a:lnTo>
                    <a:pt x="471522" y="431846"/>
                  </a:lnTo>
                  <a:lnTo>
                    <a:pt x="493754" y="390335"/>
                  </a:lnTo>
                  <a:lnTo>
                    <a:pt x="243001" y="390335"/>
                  </a:lnTo>
                  <a:lnTo>
                    <a:pt x="233243" y="383321"/>
                  </a:lnTo>
                  <a:lnTo>
                    <a:pt x="174408" y="342474"/>
                  </a:lnTo>
                  <a:lnTo>
                    <a:pt x="132892" y="325946"/>
                  </a:lnTo>
                  <a:close/>
                </a:path>
                <a:path w="624204" h="663575">
                  <a:moveTo>
                    <a:pt x="511184" y="0"/>
                  </a:moveTo>
                  <a:lnTo>
                    <a:pt x="467946" y="8891"/>
                  </a:lnTo>
                  <a:lnTo>
                    <a:pt x="428784" y="33091"/>
                  </a:lnTo>
                  <a:lnTo>
                    <a:pt x="362237" y="156225"/>
                  </a:lnTo>
                  <a:lnTo>
                    <a:pt x="243001" y="390335"/>
                  </a:lnTo>
                  <a:lnTo>
                    <a:pt x="493754" y="390335"/>
                  </a:lnTo>
                  <a:lnTo>
                    <a:pt x="531722" y="319178"/>
                  </a:lnTo>
                  <a:lnTo>
                    <a:pt x="553723" y="277315"/>
                  </a:lnTo>
                  <a:lnTo>
                    <a:pt x="577898" y="230605"/>
                  </a:lnTo>
                  <a:lnTo>
                    <a:pt x="604975" y="177432"/>
                  </a:lnTo>
                  <a:lnTo>
                    <a:pt x="621022" y="136888"/>
                  </a:lnTo>
                  <a:lnTo>
                    <a:pt x="623950" y="115924"/>
                  </a:lnTo>
                  <a:lnTo>
                    <a:pt x="622189" y="93309"/>
                  </a:lnTo>
                  <a:lnTo>
                    <a:pt x="605074" y="51558"/>
                  </a:lnTo>
                  <a:lnTo>
                    <a:pt x="573399" y="19477"/>
                  </a:lnTo>
                  <a:lnTo>
                    <a:pt x="532936" y="2716"/>
                  </a:lnTo>
                  <a:lnTo>
                    <a:pt x="511184" y="0"/>
                  </a:lnTo>
                  <a:close/>
                </a:path>
              </a:pathLst>
            </a:custGeom>
            <a:solidFill>
              <a:srgbClr val="FFDA2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2">
              <a:extLst>
                <a:ext uri="{FF2B5EF4-FFF2-40B4-BE49-F238E27FC236}">
                  <a16:creationId xmlns:a16="http://schemas.microsoft.com/office/drawing/2014/main" id="{640C89E7-C7DA-495A-8516-9B8A2E77BBC1}"/>
                </a:ext>
              </a:extLst>
            </p:cNvPr>
            <p:cNvSpPr/>
            <p:nvPr/>
          </p:nvSpPr>
          <p:spPr>
            <a:xfrm>
              <a:off x="7368238" y="7297653"/>
              <a:ext cx="407670" cy="511809"/>
            </a:xfrm>
            <a:custGeom>
              <a:avLst/>
              <a:gdLst/>
              <a:ahLst/>
              <a:cxnLst/>
              <a:rect l="l" t="t" r="r" b="b"/>
              <a:pathLst>
                <a:path w="407670" h="511809">
                  <a:moveTo>
                    <a:pt x="19000" y="388156"/>
                  </a:moveTo>
                  <a:lnTo>
                    <a:pt x="7001" y="388211"/>
                  </a:lnTo>
                  <a:lnTo>
                    <a:pt x="41" y="396903"/>
                  </a:lnTo>
                  <a:lnTo>
                    <a:pt x="0" y="408651"/>
                  </a:lnTo>
                  <a:lnTo>
                    <a:pt x="8759" y="417873"/>
                  </a:lnTo>
                  <a:lnTo>
                    <a:pt x="218470" y="510590"/>
                  </a:lnTo>
                  <a:lnTo>
                    <a:pt x="224509" y="511571"/>
                  </a:lnTo>
                  <a:lnTo>
                    <a:pt x="230385" y="509811"/>
                  </a:lnTo>
                  <a:lnTo>
                    <a:pt x="235295" y="506007"/>
                  </a:lnTo>
                  <a:lnTo>
                    <a:pt x="238436" y="500852"/>
                  </a:lnTo>
                  <a:lnTo>
                    <a:pt x="247468" y="475282"/>
                  </a:lnTo>
                  <a:lnTo>
                    <a:pt x="215216" y="475282"/>
                  </a:lnTo>
                  <a:lnTo>
                    <a:pt x="19000" y="388156"/>
                  </a:lnTo>
                  <a:close/>
                </a:path>
                <a:path w="407670" h="511809">
                  <a:moveTo>
                    <a:pt x="397810" y="0"/>
                  </a:moveTo>
                  <a:lnTo>
                    <a:pt x="386332" y="67"/>
                  </a:lnTo>
                  <a:lnTo>
                    <a:pt x="377896" y="9207"/>
                  </a:lnTo>
                  <a:lnTo>
                    <a:pt x="365836" y="43736"/>
                  </a:lnTo>
                  <a:lnTo>
                    <a:pt x="353559" y="80274"/>
                  </a:lnTo>
                  <a:lnTo>
                    <a:pt x="341507" y="114803"/>
                  </a:lnTo>
                  <a:lnTo>
                    <a:pt x="233711" y="419933"/>
                  </a:lnTo>
                  <a:lnTo>
                    <a:pt x="228478" y="435206"/>
                  </a:lnTo>
                  <a:lnTo>
                    <a:pt x="220449" y="460003"/>
                  </a:lnTo>
                  <a:lnTo>
                    <a:pt x="215216" y="475282"/>
                  </a:lnTo>
                  <a:lnTo>
                    <a:pt x="247468" y="475282"/>
                  </a:lnTo>
                  <a:lnTo>
                    <a:pt x="306388" y="308481"/>
                  </a:lnTo>
                  <a:lnTo>
                    <a:pt x="324667" y="256477"/>
                  </a:lnTo>
                  <a:lnTo>
                    <a:pt x="338401" y="216969"/>
                  </a:lnTo>
                  <a:lnTo>
                    <a:pt x="350620" y="181625"/>
                  </a:lnTo>
                  <a:lnTo>
                    <a:pt x="364353" y="142117"/>
                  </a:lnTo>
                  <a:lnTo>
                    <a:pt x="382633" y="90113"/>
                  </a:lnTo>
                  <a:lnTo>
                    <a:pt x="407612" y="19422"/>
                  </a:lnTo>
                  <a:lnTo>
                    <a:pt x="406759" y="7090"/>
                  </a:lnTo>
                  <a:lnTo>
                    <a:pt x="397810" y="0"/>
                  </a:lnTo>
                  <a:close/>
                </a:path>
              </a:pathLst>
            </a:custGeom>
            <a:solidFill>
              <a:srgbClr val="2828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" name="object 13">
            <a:extLst>
              <a:ext uri="{FF2B5EF4-FFF2-40B4-BE49-F238E27FC236}">
                <a16:creationId xmlns:a16="http://schemas.microsoft.com/office/drawing/2014/main" id="{232C711A-C357-42E8-BBBF-4DB09D6034E2}"/>
              </a:ext>
            </a:extLst>
          </p:cNvPr>
          <p:cNvGrpSpPr/>
          <p:nvPr userDrawn="1"/>
        </p:nvGrpSpPr>
        <p:grpSpPr>
          <a:xfrm>
            <a:off x="13658877" y="7111911"/>
            <a:ext cx="5490845" cy="2016760"/>
            <a:chOff x="13658877" y="7111911"/>
            <a:chExt cx="5490845" cy="2016760"/>
          </a:xfrm>
        </p:grpSpPr>
        <p:sp>
          <p:nvSpPr>
            <p:cNvPr id="15" name="object 14">
              <a:extLst>
                <a:ext uri="{FF2B5EF4-FFF2-40B4-BE49-F238E27FC236}">
                  <a16:creationId xmlns:a16="http://schemas.microsoft.com/office/drawing/2014/main" id="{A336CF35-59C6-49E6-BAA9-B1509CAFCC67}"/>
                </a:ext>
              </a:extLst>
            </p:cNvPr>
            <p:cNvSpPr/>
            <p:nvPr/>
          </p:nvSpPr>
          <p:spPr>
            <a:xfrm>
              <a:off x="13733608" y="7407104"/>
              <a:ext cx="5403215" cy="1709420"/>
            </a:xfrm>
            <a:custGeom>
              <a:avLst/>
              <a:gdLst/>
              <a:ahLst/>
              <a:cxnLst/>
              <a:rect l="l" t="t" r="r" b="b"/>
              <a:pathLst>
                <a:path w="5403215" h="1709420">
                  <a:moveTo>
                    <a:pt x="647791" y="0"/>
                  </a:moveTo>
                  <a:lnTo>
                    <a:pt x="5292718" y="0"/>
                  </a:lnTo>
                  <a:lnTo>
                    <a:pt x="5335634" y="8886"/>
                  </a:lnTo>
                  <a:lnTo>
                    <a:pt x="5370681" y="33119"/>
                  </a:lnTo>
                  <a:lnTo>
                    <a:pt x="5394311" y="69065"/>
                  </a:lnTo>
                  <a:lnTo>
                    <a:pt x="5402976" y="113085"/>
                  </a:lnTo>
                  <a:lnTo>
                    <a:pt x="5402976" y="1595762"/>
                  </a:lnTo>
                  <a:lnTo>
                    <a:pt x="5394311" y="1639783"/>
                  </a:lnTo>
                  <a:lnTo>
                    <a:pt x="5370681" y="1675728"/>
                  </a:lnTo>
                  <a:lnTo>
                    <a:pt x="5335634" y="1699962"/>
                  </a:lnTo>
                  <a:lnTo>
                    <a:pt x="5292718" y="1708848"/>
                  </a:lnTo>
                  <a:lnTo>
                    <a:pt x="110270" y="1708848"/>
                  </a:lnTo>
                  <a:lnTo>
                    <a:pt x="67347" y="1699962"/>
                  </a:lnTo>
                  <a:lnTo>
                    <a:pt x="32296" y="1675728"/>
                  </a:lnTo>
                  <a:lnTo>
                    <a:pt x="8665" y="1639783"/>
                  </a:lnTo>
                  <a:lnTo>
                    <a:pt x="0" y="1595762"/>
                  </a:lnTo>
                  <a:lnTo>
                    <a:pt x="0" y="526350"/>
                  </a:lnTo>
                </a:path>
              </a:pathLst>
            </a:custGeom>
            <a:ln w="25130">
              <a:solidFill>
                <a:srgbClr val="28282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5">
              <a:extLst>
                <a:ext uri="{FF2B5EF4-FFF2-40B4-BE49-F238E27FC236}">
                  <a16:creationId xmlns:a16="http://schemas.microsoft.com/office/drawing/2014/main" id="{9B356D91-4685-4395-8F09-1A96F940BF61}"/>
                </a:ext>
              </a:extLst>
            </p:cNvPr>
            <p:cNvSpPr/>
            <p:nvPr/>
          </p:nvSpPr>
          <p:spPr>
            <a:xfrm>
              <a:off x="13658877" y="7111911"/>
              <a:ext cx="624205" cy="663575"/>
            </a:xfrm>
            <a:custGeom>
              <a:avLst/>
              <a:gdLst/>
              <a:ahLst/>
              <a:cxnLst/>
              <a:rect l="l" t="t" r="r" b="b"/>
              <a:pathLst>
                <a:path w="624205" h="663575">
                  <a:moveTo>
                    <a:pt x="132893" y="325946"/>
                  </a:moveTo>
                  <a:lnTo>
                    <a:pt x="87993" y="326768"/>
                  </a:lnTo>
                  <a:lnTo>
                    <a:pt x="46818" y="343336"/>
                  </a:lnTo>
                  <a:lnTo>
                    <a:pt x="16483" y="374050"/>
                  </a:lnTo>
                  <a:lnTo>
                    <a:pt x="0" y="416886"/>
                  </a:lnTo>
                  <a:lnTo>
                    <a:pt x="705" y="459251"/>
                  </a:lnTo>
                  <a:lnTo>
                    <a:pt x="17190" y="498501"/>
                  </a:lnTo>
                  <a:lnTo>
                    <a:pt x="48047" y="531993"/>
                  </a:lnTo>
                  <a:lnTo>
                    <a:pt x="89027" y="562902"/>
                  </a:lnTo>
                  <a:lnTo>
                    <a:pt x="131334" y="591855"/>
                  </a:lnTo>
                  <a:lnTo>
                    <a:pt x="174932" y="618830"/>
                  </a:lnTo>
                  <a:lnTo>
                    <a:pt x="219786" y="643810"/>
                  </a:lnTo>
                  <a:lnTo>
                    <a:pt x="260285" y="660138"/>
                  </a:lnTo>
                  <a:lnTo>
                    <a:pt x="281741" y="663190"/>
                  </a:lnTo>
                  <a:lnTo>
                    <a:pt x="303884" y="661011"/>
                  </a:lnTo>
                  <a:lnTo>
                    <a:pt x="346153" y="644190"/>
                  </a:lnTo>
                  <a:lnTo>
                    <a:pt x="377716" y="612234"/>
                  </a:lnTo>
                  <a:lnTo>
                    <a:pt x="404796" y="559058"/>
                  </a:lnTo>
                  <a:lnTo>
                    <a:pt x="428973" y="512345"/>
                  </a:lnTo>
                  <a:lnTo>
                    <a:pt x="450974" y="470479"/>
                  </a:lnTo>
                  <a:lnTo>
                    <a:pt x="471523" y="431846"/>
                  </a:lnTo>
                  <a:lnTo>
                    <a:pt x="493753" y="390335"/>
                  </a:lnTo>
                  <a:lnTo>
                    <a:pt x="243006" y="390335"/>
                  </a:lnTo>
                  <a:lnTo>
                    <a:pt x="233248" y="383321"/>
                  </a:lnTo>
                  <a:lnTo>
                    <a:pt x="174401" y="342474"/>
                  </a:lnTo>
                  <a:lnTo>
                    <a:pt x="132893" y="325946"/>
                  </a:lnTo>
                  <a:close/>
                </a:path>
                <a:path w="624205" h="663575">
                  <a:moveTo>
                    <a:pt x="511188" y="0"/>
                  </a:moveTo>
                  <a:lnTo>
                    <a:pt x="467951" y="8891"/>
                  </a:lnTo>
                  <a:lnTo>
                    <a:pt x="428790" y="33091"/>
                  </a:lnTo>
                  <a:lnTo>
                    <a:pt x="362242" y="156225"/>
                  </a:lnTo>
                  <a:lnTo>
                    <a:pt x="243006" y="390335"/>
                  </a:lnTo>
                  <a:lnTo>
                    <a:pt x="493753" y="390335"/>
                  </a:lnTo>
                  <a:lnTo>
                    <a:pt x="531718" y="319178"/>
                  </a:lnTo>
                  <a:lnTo>
                    <a:pt x="553717" y="277315"/>
                  </a:lnTo>
                  <a:lnTo>
                    <a:pt x="577892" y="230605"/>
                  </a:lnTo>
                  <a:lnTo>
                    <a:pt x="604968" y="177432"/>
                  </a:lnTo>
                  <a:lnTo>
                    <a:pt x="621025" y="136888"/>
                  </a:lnTo>
                  <a:lnTo>
                    <a:pt x="623950" y="115924"/>
                  </a:lnTo>
                  <a:lnTo>
                    <a:pt x="622182" y="93309"/>
                  </a:lnTo>
                  <a:lnTo>
                    <a:pt x="605076" y="51558"/>
                  </a:lnTo>
                  <a:lnTo>
                    <a:pt x="573392" y="19477"/>
                  </a:lnTo>
                  <a:lnTo>
                    <a:pt x="532936" y="2716"/>
                  </a:lnTo>
                  <a:lnTo>
                    <a:pt x="511188" y="0"/>
                  </a:lnTo>
                  <a:close/>
                </a:path>
              </a:pathLst>
            </a:custGeom>
            <a:solidFill>
              <a:srgbClr val="FFDA2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6">
              <a:extLst>
                <a:ext uri="{FF2B5EF4-FFF2-40B4-BE49-F238E27FC236}">
                  <a16:creationId xmlns:a16="http://schemas.microsoft.com/office/drawing/2014/main" id="{C9083CB3-C8CD-45F2-8958-B40935D18350}"/>
                </a:ext>
              </a:extLst>
            </p:cNvPr>
            <p:cNvSpPr/>
            <p:nvPr/>
          </p:nvSpPr>
          <p:spPr>
            <a:xfrm>
              <a:off x="13762321" y="7297653"/>
              <a:ext cx="407670" cy="511809"/>
            </a:xfrm>
            <a:custGeom>
              <a:avLst/>
              <a:gdLst/>
              <a:ahLst/>
              <a:cxnLst/>
              <a:rect l="l" t="t" r="r" b="b"/>
              <a:pathLst>
                <a:path w="407669" h="511809">
                  <a:moveTo>
                    <a:pt x="19001" y="388156"/>
                  </a:moveTo>
                  <a:lnTo>
                    <a:pt x="6997" y="388211"/>
                  </a:lnTo>
                  <a:lnTo>
                    <a:pt x="38" y="396903"/>
                  </a:lnTo>
                  <a:lnTo>
                    <a:pt x="0" y="408651"/>
                  </a:lnTo>
                  <a:lnTo>
                    <a:pt x="8761" y="417873"/>
                  </a:lnTo>
                  <a:lnTo>
                    <a:pt x="218459" y="510590"/>
                  </a:lnTo>
                  <a:lnTo>
                    <a:pt x="224505" y="511571"/>
                  </a:lnTo>
                  <a:lnTo>
                    <a:pt x="230383" y="509811"/>
                  </a:lnTo>
                  <a:lnTo>
                    <a:pt x="235291" y="506007"/>
                  </a:lnTo>
                  <a:lnTo>
                    <a:pt x="238425" y="500852"/>
                  </a:lnTo>
                  <a:lnTo>
                    <a:pt x="247459" y="475282"/>
                  </a:lnTo>
                  <a:lnTo>
                    <a:pt x="215217" y="475282"/>
                  </a:lnTo>
                  <a:lnTo>
                    <a:pt x="19001" y="388156"/>
                  </a:lnTo>
                  <a:close/>
                </a:path>
                <a:path w="407669" h="511809">
                  <a:moveTo>
                    <a:pt x="397803" y="0"/>
                  </a:moveTo>
                  <a:lnTo>
                    <a:pt x="386327" y="67"/>
                  </a:lnTo>
                  <a:lnTo>
                    <a:pt x="377885" y="9207"/>
                  </a:lnTo>
                  <a:lnTo>
                    <a:pt x="365833" y="43736"/>
                  </a:lnTo>
                  <a:lnTo>
                    <a:pt x="353555" y="80274"/>
                  </a:lnTo>
                  <a:lnTo>
                    <a:pt x="341496" y="114803"/>
                  </a:lnTo>
                  <a:lnTo>
                    <a:pt x="233701" y="419933"/>
                  </a:lnTo>
                  <a:lnTo>
                    <a:pt x="228470" y="435206"/>
                  </a:lnTo>
                  <a:lnTo>
                    <a:pt x="220448" y="460003"/>
                  </a:lnTo>
                  <a:lnTo>
                    <a:pt x="215217" y="475282"/>
                  </a:lnTo>
                  <a:lnTo>
                    <a:pt x="247459" y="475282"/>
                  </a:lnTo>
                  <a:lnTo>
                    <a:pt x="306390" y="308481"/>
                  </a:lnTo>
                  <a:lnTo>
                    <a:pt x="324664" y="256477"/>
                  </a:lnTo>
                  <a:lnTo>
                    <a:pt x="338396" y="216969"/>
                  </a:lnTo>
                  <a:lnTo>
                    <a:pt x="350615" y="181625"/>
                  </a:lnTo>
                  <a:lnTo>
                    <a:pt x="364348" y="142117"/>
                  </a:lnTo>
                  <a:lnTo>
                    <a:pt x="382622" y="90113"/>
                  </a:lnTo>
                  <a:lnTo>
                    <a:pt x="407601" y="19422"/>
                  </a:lnTo>
                  <a:lnTo>
                    <a:pt x="406750" y="7090"/>
                  </a:lnTo>
                  <a:lnTo>
                    <a:pt x="397803" y="0"/>
                  </a:lnTo>
                  <a:close/>
                </a:path>
              </a:pathLst>
            </a:custGeom>
            <a:solidFill>
              <a:srgbClr val="2828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59C2CA8B-64F3-4BE7-B81B-5280A9DCF947}"/>
              </a:ext>
            </a:extLst>
          </p:cNvPr>
          <p:cNvSpPr/>
          <p:nvPr userDrawn="1"/>
        </p:nvSpPr>
        <p:spPr>
          <a:xfrm>
            <a:off x="0" y="0"/>
            <a:ext cx="20127911" cy="2124186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Текст 12">
            <a:extLst>
              <a:ext uri="{FF2B5EF4-FFF2-40B4-BE49-F238E27FC236}">
                <a16:creationId xmlns:a16="http://schemas.microsoft.com/office/drawing/2014/main" id="{C43C08C8-521A-4952-ADCC-872D9869FF5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  <p:sp>
        <p:nvSpPr>
          <p:cNvPr id="23" name="Текст 29">
            <a:extLst>
              <a:ext uri="{FF2B5EF4-FFF2-40B4-BE49-F238E27FC236}">
                <a16:creationId xmlns:a16="http://schemas.microsoft.com/office/drawing/2014/main" id="{9A345B5E-94DB-4366-81AF-C47B32C98E6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13778" y="2488286"/>
            <a:ext cx="15821621" cy="2743200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-635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другой </a:t>
            </a:r>
            <a:r>
              <a:rPr kumimoji="0" lang="ru-RU" sz="235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стороны </a:t>
            </a:r>
            <a:r>
              <a:rPr kumimoji="0" lang="ru-RU" sz="2350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место обучения кадров требуют </a:t>
            </a:r>
            <a:r>
              <a:rPr kumimoji="0" lang="ru-RU" sz="235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350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35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</a:t>
            </a: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участия. </a:t>
            </a:r>
            <a:r>
              <a:rPr kumimoji="0" lang="ru-RU" sz="235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 </a:t>
            </a: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нашей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важную роль </a:t>
            </a: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формировании  позиций, </a:t>
            </a:r>
            <a:r>
              <a:rPr kumimoji="0" lang="ru-RU" sz="2350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</a:t>
            </a: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отношении поставленных</a:t>
            </a:r>
            <a:r>
              <a:rPr kumimoji="0" lang="ru-RU" sz="2350" b="0" i="0" u="none" strike="noStrike" kern="1200" cap="none" spc="114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</a:t>
            </a:r>
            <a:endParaRPr kumimoji="0" lang="ru-RU" sz="2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4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3335" marR="368300" lvl="0" indent="-1270" algn="l" defTabSz="457200" rtl="0" eaLnBrk="1" fontAlgn="auto" latinLnBrk="0" hangingPunct="1">
              <a:lnSpc>
                <a:spcPct val="119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другой </a:t>
            </a:r>
            <a:r>
              <a:rPr kumimoji="0" lang="ru-RU" sz="235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стороны </a:t>
            </a:r>
            <a:r>
              <a:rPr kumimoji="0" lang="ru-RU" sz="2350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место обучения кадров требуют </a:t>
            </a:r>
            <a:r>
              <a:rPr kumimoji="0" lang="ru-RU" sz="235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350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35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</a:t>
            </a: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участия. </a:t>
            </a:r>
            <a:r>
              <a:rPr kumimoji="0" lang="ru-RU" sz="235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 </a:t>
            </a: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 пропагандистское обеспечение нашей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важную</a:t>
            </a:r>
            <a:r>
              <a:rPr kumimoji="0" lang="ru-RU" sz="2350" b="0" i="0" u="none" strike="noStrike" kern="1200" cap="none" spc="19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роль.</a:t>
            </a:r>
            <a:endParaRPr kumimoji="0" lang="ru-RU" sz="2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4" name="Текст 11">
            <a:extLst>
              <a:ext uri="{FF2B5EF4-FFF2-40B4-BE49-F238E27FC236}">
                <a16:creationId xmlns:a16="http://schemas.microsoft.com/office/drawing/2014/main" id="{E666C63C-5180-4BD1-919F-50E56EBC999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13778" y="5920643"/>
            <a:ext cx="8277822" cy="6635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/>
            </a:lvl1pPr>
          </a:lstStyle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5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Управляйте</a:t>
            </a:r>
            <a:r>
              <a:rPr kumimoji="0" lang="ru-RU" sz="3550" b="0" i="0" u="none" strike="noStrike" kern="1200" cap="none" spc="-4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ru-RU" sz="35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ликвидностью</a:t>
            </a:r>
            <a:endParaRPr kumimoji="0" lang="ru-RU" sz="35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7" name="Текст 29">
            <a:extLst>
              <a:ext uri="{FF2B5EF4-FFF2-40B4-BE49-F238E27FC236}">
                <a16:creationId xmlns:a16="http://schemas.microsoft.com/office/drawing/2014/main" id="{2A0FC87C-499B-41D5-8DC5-102518FF2CA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588072" y="8123514"/>
            <a:ext cx="4370767" cy="757667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Организует </a:t>
            </a:r>
            <a:r>
              <a:rPr kumimoji="0" lang="ru-RU" sz="21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график, поездку </a:t>
            </a:r>
            <a:r>
              <a:rPr kumimoji="0" lang="ru-RU" sz="2150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или  праздники.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Работает</a:t>
            </a:r>
            <a:r>
              <a:rPr kumimoji="0" lang="ru-RU" sz="2150" b="0" i="0" u="none" strike="noStrike" kern="1200" cap="none" spc="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24/7</a:t>
            </a: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1" name="Текст 29">
            <a:extLst>
              <a:ext uri="{FF2B5EF4-FFF2-40B4-BE49-F238E27FC236}">
                <a16:creationId xmlns:a16="http://schemas.microsoft.com/office/drawing/2014/main" id="{AC40B1DD-22DB-4EA4-8959-AB5A3642FA6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4468023" y="7564675"/>
            <a:ext cx="4370766" cy="48957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0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750" spc="5" dirty="0">
                <a:solidFill>
                  <a:srgbClr val="282828"/>
                </a:solidFill>
                <a:latin typeface="Oleg Sans"/>
                <a:cs typeface="Oleg Sans"/>
              </a:rPr>
              <a:t>Alfred</a:t>
            </a:r>
            <a:endParaRPr lang="en-US" sz="2750" dirty="0">
              <a:latin typeface="Oleg Sans"/>
              <a:cs typeface="Oleg Sans"/>
            </a:endParaRPr>
          </a:p>
        </p:txBody>
      </p:sp>
      <p:sp>
        <p:nvSpPr>
          <p:cNvPr id="32" name="Текст 29">
            <a:extLst>
              <a:ext uri="{FF2B5EF4-FFF2-40B4-BE49-F238E27FC236}">
                <a16:creationId xmlns:a16="http://schemas.microsoft.com/office/drawing/2014/main" id="{88C61276-C91B-4392-AFBF-2AC48BA806A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4468022" y="8123514"/>
            <a:ext cx="4370767" cy="757667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150" spc="15" dirty="0">
                <a:solidFill>
                  <a:srgbClr val="282828"/>
                </a:solidFill>
                <a:latin typeface="Oleg Sans"/>
                <a:cs typeface="Oleg Sans"/>
              </a:rPr>
              <a:t>Отвезет </a:t>
            </a: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и </a:t>
            </a:r>
            <a:r>
              <a:rPr lang="ru-RU" sz="2150" spc="15" dirty="0">
                <a:solidFill>
                  <a:srgbClr val="282828"/>
                </a:solidFill>
                <a:latin typeface="Oleg Sans"/>
                <a:cs typeface="Oleg Sans"/>
              </a:rPr>
              <a:t>доставит автомобиль     из</a:t>
            </a:r>
            <a:r>
              <a:rPr lang="ru-RU" sz="2150" spc="20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сервиса</a:t>
            </a:r>
            <a:endParaRPr lang="ru-RU" sz="2150" dirty="0">
              <a:latin typeface="Oleg Sans"/>
              <a:cs typeface="Oleg Sans"/>
            </a:endParaRPr>
          </a:p>
        </p:txBody>
      </p:sp>
    </p:spTree>
    <p:extLst>
      <p:ext uri="{BB962C8B-B14F-4D97-AF65-F5344CB8AC3E}">
        <p14:creationId xmlns:p14="http://schemas.microsoft.com/office/powerpoint/2010/main" val="24659907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Текст 29">
            <a:extLst>
              <a:ext uri="{FF2B5EF4-FFF2-40B4-BE49-F238E27FC236}">
                <a16:creationId xmlns:a16="http://schemas.microsoft.com/office/drawing/2014/main" id="{164ACB21-7218-4835-98D5-2D71F4103BA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121569" y="6756163"/>
            <a:ext cx="4871536" cy="489573"/>
          </a:xfrm>
          <a:prstGeom prst="rect">
            <a:avLst/>
          </a:prstGeom>
        </p:spPr>
        <p:txBody>
          <a:bodyPr wrap="square" anchor="ctr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450" b="0" i="0" u="none" strike="noStrike" kern="1200" cap="none" spc="-1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Дебетовый </a:t>
            </a:r>
            <a:r>
              <a:rPr kumimoji="0" lang="ru-RU" sz="34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/</a:t>
            </a:r>
            <a:r>
              <a:rPr kumimoji="0" lang="ru-RU" sz="3450" b="0" i="0" u="none" strike="noStrike" kern="1200" cap="none" spc="-5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34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кредитный</a:t>
            </a:r>
            <a:endParaRPr kumimoji="0" lang="ru-RU" sz="34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4" name="object 2">
            <a:extLst>
              <a:ext uri="{FF2B5EF4-FFF2-40B4-BE49-F238E27FC236}">
                <a16:creationId xmlns:a16="http://schemas.microsoft.com/office/drawing/2014/main" id="{79AC4207-1C16-4A61-AA4F-35A34D823262}"/>
              </a:ext>
            </a:extLst>
          </p:cNvPr>
          <p:cNvSpPr/>
          <p:nvPr userDrawn="1"/>
        </p:nvSpPr>
        <p:spPr>
          <a:xfrm>
            <a:off x="0" y="-15240"/>
            <a:ext cx="20104100" cy="5993765"/>
          </a:xfrm>
          <a:custGeom>
            <a:avLst/>
            <a:gdLst/>
            <a:ahLst/>
            <a:cxnLst/>
            <a:rect l="l" t="t" r="r" b="b"/>
            <a:pathLst>
              <a:path w="20104100" h="5993765">
                <a:moveTo>
                  <a:pt x="20104099" y="0"/>
                </a:moveTo>
                <a:lnTo>
                  <a:pt x="0" y="0"/>
                </a:lnTo>
                <a:lnTo>
                  <a:pt x="0" y="5993534"/>
                </a:lnTo>
                <a:lnTo>
                  <a:pt x="20104099" y="5993534"/>
                </a:lnTo>
                <a:lnTo>
                  <a:pt x="20104099" y="0"/>
                </a:lnTo>
                <a:close/>
              </a:path>
            </a:pathLst>
          </a:custGeom>
          <a:solidFill>
            <a:srgbClr val="F9F9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Текст 29">
            <a:extLst>
              <a:ext uri="{FF2B5EF4-FFF2-40B4-BE49-F238E27FC236}">
                <a16:creationId xmlns:a16="http://schemas.microsoft.com/office/drawing/2014/main" id="{6354B7B9-45F6-4478-9358-0BFB891FFA9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3973396" y="2893568"/>
            <a:ext cx="4042840" cy="489573"/>
          </a:xfrm>
          <a:prstGeom prst="rect">
            <a:avLst/>
          </a:prstGeom>
        </p:spPr>
        <p:txBody>
          <a:bodyPr wrap="square" anchor="ctr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450" spc="-10" dirty="0">
                <a:solidFill>
                  <a:srgbClr val="1A1919"/>
                </a:solidFill>
                <a:latin typeface="Oleg Sans"/>
                <a:cs typeface="Oleg Sans"/>
              </a:rPr>
              <a:t>Platform: </a:t>
            </a:r>
            <a:r>
              <a:rPr lang="en-US" sz="3450" spc="-20" dirty="0" err="1">
                <a:solidFill>
                  <a:srgbClr val="1A1919"/>
                </a:solidFill>
                <a:latin typeface="Oleg Sans"/>
                <a:cs typeface="Oleg Sans"/>
              </a:rPr>
              <a:t>Ios</a:t>
            </a:r>
            <a:r>
              <a:rPr lang="en-US" sz="3450" spc="-20" dirty="0">
                <a:solidFill>
                  <a:srgbClr val="1A1919"/>
                </a:solidFill>
                <a:latin typeface="Oleg Sans"/>
                <a:cs typeface="Oleg Sans"/>
              </a:rPr>
              <a:t> </a:t>
            </a:r>
            <a:r>
              <a:rPr lang="en-US" sz="3450" dirty="0">
                <a:solidFill>
                  <a:srgbClr val="1A1919"/>
                </a:solidFill>
                <a:latin typeface="Oleg Sans"/>
                <a:cs typeface="Oleg Sans"/>
              </a:rPr>
              <a:t>/ </a:t>
            </a:r>
            <a:r>
              <a:rPr lang="en-US" sz="3450" spc="-15" dirty="0">
                <a:solidFill>
                  <a:srgbClr val="1A1919"/>
                </a:solidFill>
                <a:latin typeface="Oleg Sans"/>
                <a:cs typeface="Oleg Sans"/>
              </a:rPr>
              <a:t>Android</a:t>
            </a:r>
            <a:endParaRPr lang="en-US" sz="3450" dirty="0">
              <a:latin typeface="Oleg Sans"/>
              <a:cs typeface="Oleg Sans"/>
            </a:endParaRPr>
          </a:p>
        </p:txBody>
      </p:sp>
      <p:sp>
        <p:nvSpPr>
          <p:cNvPr id="36" name="Текст 29">
            <a:extLst>
              <a:ext uri="{FF2B5EF4-FFF2-40B4-BE49-F238E27FC236}">
                <a16:creationId xmlns:a16="http://schemas.microsoft.com/office/drawing/2014/main" id="{13A8E7EC-2644-4D5A-B43A-15349E63ECA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3973395" y="3452407"/>
            <a:ext cx="4042840" cy="157131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26299"/>
              </a:lnSpc>
              <a:spcBef>
                <a:spcPts val="10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350" spc="5" dirty="0">
                <a:solidFill>
                  <a:srgbClr val="1A1919"/>
                </a:solidFill>
                <a:latin typeface="Oleg Sans"/>
                <a:cs typeface="Oleg Sans"/>
              </a:rPr>
              <a:t>2.2млн / 3.8млн </a:t>
            </a:r>
            <a:r>
              <a:rPr lang="en-US" sz="2350" dirty="0">
                <a:solidFill>
                  <a:srgbClr val="1A1919"/>
                </a:solidFill>
                <a:latin typeface="Oleg Sans"/>
                <a:cs typeface="Oleg Sans"/>
              </a:rPr>
              <a:t>(sign in)  </a:t>
            </a:r>
            <a:r>
              <a:rPr lang="en-US" sz="2350" spc="5" dirty="0">
                <a:solidFill>
                  <a:srgbClr val="1A1919"/>
                </a:solidFill>
                <a:latin typeface="Oleg Sans"/>
                <a:cs typeface="Oleg Sans"/>
              </a:rPr>
              <a:t>1.67млн / 2.68млн  </a:t>
            </a:r>
            <a:r>
              <a:rPr lang="en-US" sz="2350" dirty="0">
                <a:solidFill>
                  <a:srgbClr val="1A1919"/>
                </a:solidFill>
                <a:latin typeface="Oleg Sans"/>
                <a:cs typeface="Oleg Sans"/>
              </a:rPr>
              <a:t>(</a:t>
            </a:r>
            <a:r>
              <a:rPr lang="en-US" sz="2350" dirty="0" err="1">
                <a:solidFill>
                  <a:srgbClr val="1A1919"/>
                </a:solidFill>
                <a:latin typeface="Oleg Sans"/>
                <a:cs typeface="Oleg Sans"/>
              </a:rPr>
              <a:t>pay&amp;transfer&amp;pull</a:t>
            </a:r>
            <a:r>
              <a:rPr lang="en-US" sz="2350" dirty="0">
                <a:solidFill>
                  <a:srgbClr val="1A1919"/>
                </a:solidFill>
                <a:latin typeface="Oleg Sans"/>
                <a:cs typeface="Oleg Sans"/>
              </a:rPr>
              <a:t>)</a:t>
            </a:r>
            <a:endParaRPr lang="en-US" sz="2350" dirty="0">
              <a:latin typeface="Oleg Sans"/>
              <a:cs typeface="Oleg Sans"/>
            </a:endParaRPr>
          </a:p>
          <a:p>
            <a:pPr marL="12700" marR="5080" lvl="0" indent="0" algn="l" defTabSz="457200" rtl="0" eaLnBrk="1" fontAlgn="auto" latinLnBrk="0" hangingPunct="1">
              <a:lnSpc>
                <a:spcPct val="126299"/>
              </a:lnSpc>
              <a:spcBef>
                <a:spcPts val="10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2" name="Текст 29">
            <a:extLst>
              <a:ext uri="{FF2B5EF4-FFF2-40B4-BE49-F238E27FC236}">
                <a16:creationId xmlns:a16="http://schemas.microsoft.com/office/drawing/2014/main" id="{6298A70C-4ADE-4E1D-843C-F0999A37572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713041" y="2893568"/>
            <a:ext cx="4042840" cy="489573"/>
          </a:xfrm>
          <a:prstGeom prst="rect">
            <a:avLst/>
          </a:prstGeom>
        </p:spPr>
        <p:txBody>
          <a:bodyPr wrap="square" anchor="ctr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450" spc="-100" dirty="0">
                <a:solidFill>
                  <a:srgbClr val="1A1919"/>
                </a:solidFill>
                <a:latin typeface="Oleg Sans"/>
                <a:cs typeface="Oleg Sans"/>
              </a:rPr>
              <a:t>DAU</a:t>
            </a:r>
            <a:endParaRPr lang="en-US" sz="3450" dirty="0">
              <a:latin typeface="Oleg Sans"/>
              <a:cs typeface="Oleg Sans"/>
            </a:endParaRPr>
          </a:p>
        </p:txBody>
      </p:sp>
      <p:sp>
        <p:nvSpPr>
          <p:cNvPr id="33" name="Текст 29">
            <a:extLst>
              <a:ext uri="{FF2B5EF4-FFF2-40B4-BE49-F238E27FC236}">
                <a16:creationId xmlns:a16="http://schemas.microsoft.com/office/drawing/2014/main" id="{0FB4E3E9-3468-49F1-9284-D34F7BCC117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713040" y="3452407"/>
            <a:ext cx="4042840" cy="157131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26299"/>
              </a:lnSpc>
              <a:spcBef>
                <a:spcPts val="10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50" b="0" i="0" u="none" strike="noStrike" kern="1200" cap="none" spc="5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2.1млн </a:t>
            </a:r>
            <a:r>
              <a:rPr kumimoji="0" lang="en-US" sz="23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(sign in)  </a:t>
            </a:r>
            <a:r>
              <a:rPr kumimoji="0" lang="ru-RU" sz="23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                                  </a:t>
            </a:r>
            <a:r>
              <a:rPr kumimoji="0" lang="en-US" sz="2350" b="0" i="0" u="none" strike="noStrike" kern="1200" cap="none" spc="5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800к-1млн  </a:t>
            </a:r>
            <a:r>
              <a:rPr kumimoji="0" lang="ru-RU" sz="2350" b="0" i="0" u="none" strike="noStrike" kern="1200" cap="none" spc="5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                </a:t>
            </a:r>
            <a:r>
              <a:rPr kumimoji="0" lang="en-US" sz="23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(</a:t>
            </a:r>
            <a:r>
              <a:rPr kumimoji="0" lang="en-US" sz="2350" b="0" i="0" u="none" strike="noStrike" kern="1200" cap="none" spc="0" normalizeH="0" baseline="0" noProof="0" dirty="0" err="1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p</a:t>
            </a:r>
            <a:r>
              <a:rPr kumimoji="0" lang="en-US" sz="2350" b="0" i="0" u="none" strike="noStrike" kern="1200" cap="none" spc="-20" normalizeH="0" baseline="0" noProof="0" dirty="0" err="1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a</a:t>
            </a:r>
            <a:r>
              <a:rPr kumimoji="0" lang="en-US" sz="2350" b="0" i="0" u="none" strike="noStrike" kern="1200" cap="none" spc="5" normalizeH="0" baseline="0" noProof="0" dirty="0" err="1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y&amp;t</a:t>
            </a:r>
            <a:r>
              <a:rPr kumimoji="0" lang="en-US" sz="2350" b="0" i="0" u="none" strike="noStrike" kern="1200" cap="none" spc="-20" normalizeH="0" baseline="0" noProof="0" dirty="0" err="1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ra</a:t>
            </a:r>
            <a:r>
              <a:rPr kumimoji="0" lang="en-US" sz="2350" b="0" i="0" u="none" strike="noStrike" kern="1200" cap="none" spc="0" normalizeH="0" baseline="0" noProof="0" dirty="0" err="1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nsf</a:t>
            </a:r>
            <a:r>
              <a:rPr kumimoji="0" lang="en-US" sz="2350" b="0" i="0" u="none" strike="noStrike" kern="1200" cap="none" spc="-15" normalizeH="0" baseline="0" noProof="0" dirty="0" err="1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e</a:t>
            </a:r>
            <a:r>
              <a:rPr kumimoji="0" lang="en-US" sz="2350" b="0" i="0" u="none" strike="noStrike" kern="1200" cap="none" spc="0" normalizeH="0" baseline="0" noProof="0" dirty="0" err="1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r&amp;pull</a:t>
            </a:r>
            <a:r>
              <a:rPr kumimoji="0" lang="en-US" sz="23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)</a:t>
            </a:r>
            <a:endParaRPr kumimoji="0" lang="en-US" sz="2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6" name="Текст 29">
            <a:extLst>
              <a:ext uri="{FF2B5EF4-FFF2-40B4-BE49-F238E27FC236}">
                <a16:creationId xmlns:a16="http://schemas.microsoft.com/office/drawing/2014/main" id="{17991728-36A9-488A-B93D-0F2B82699F0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683900" y="2893568"/>
            <a:ext cx="4871536" cy="489573"/>
          </a:xfrm>
          <a:prstGeom prst="rect">
            <a:avLst/>
          </a:prstGeom>
        </p:spPr>
        <p:txBody>
          <a:bodyPr wrap="square" anchor="ctr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450" b="0" i="0" u="none" strike="noStrike" kern="1200" cap="none" spc="-1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Дебетовый </a:t>
            </a:r>
            <a:r>
              <a:rPr kumimoji="0" lang="ru-RU" sz="34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/</a:t>
            </a:r>
            <a:r>
              <a:rPr kumimoji="0" lang="ru-RU" sz="3450" b="0" i="0" u="none" strike="noStrike" kern="1200" cap="none" spc="-5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34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кредитный</a:t>
            </a:r>
            <a:endParaRPr kumimoji="0" lang="ru-RU" sz="34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7" name="Текст 29">
            <a:extLst>
              <a:ext uri="{FF2B5EF4-FFF2-40B4-BE49-F238E27FC236}">
                <a16:creationId xmlns:a16="http://schemas.microsoft.com/office/drawing/2014/main" id="{0FDA645E-7F4A-45ED-9EE8-419DCD94259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83899" y="3452407"/>
            <a:ext cx="4871536" cy="157131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1363980" lvl="0" indent="0" algn="l" defTabSz="457200" rtl="0" eaLnBrk="1" fontAlgn="auto" latinLnBrk="0" hangingPunct="1">
              <a:lnSpc>
                <a:spcPct val="126299"/>
              </a:lnSpc>
              <a:spcBef>
                <a:spcPts val="10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50" b="0" i="0" u="none" strike="noStrike" kern="1200" cap="none" spc="5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4.3млн / 1.7млн </a:t>
            </a:r>
            <a:r>
              <a:rPr kumimoji="0" lang="en-US" sz="23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(sign in)  </a:t>
            </a:r>
            <a:r>
              <a:rPr kumimoji="0" lang="en-US" sz="2350" b="0" i="0" u="none" strike="noStrike" kern="1200" cap="none" spc="5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3.35млн/1млн  </a:t>
            </a:r>
            <a:r>
              <a:rPr kumimoji="0" lang="en-US" sz="23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(</a:t>
            </a:r>
            <a:r>
              <a:rPr kumimoji="0" lang="en-US" sz="2350" b="0" i="0" u="none" strike="noStrike" kern="1200" cap="none" spc="0" normalizeH="0" baseline="0" noProof="0" dirty="0" err="1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pay&amp;transfer&amp;pull</a:t>
            </a:r>
            <a:r>
              <a:rPr kumimoji="0" lang="en-US" sz="23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)</a:t>
            </a:r>
            <a:endParaRPr kumimoji="0" lang="en-US" sz="2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grpSp>
        <p:nvGrpSpPr>
          <p:cNvPr id="5" name="object 5">
            <a:extLst>
              <a:ext uri="{FF2B5EF4-FFF2-40B4-BE49-F238E27FC236}">
                <a16:creationId xmlns:a16="http://schemas.microsoft.com/office/drawing/2014/main" id="{5BE18F1A-9C5F-4423-BD72-04F22FB41300}"/>
              </a:ext>
            </a:extLst>
          </p:cNvPr>
          <p:cNvGrpSpPr/>
          <p:nvPr userDrawn="1"/>
        </p:nvGrpSpPr>
        <p:grpSpPr>
          <a:xfrm>
            <a:off x="930469" y="2606351"/>
            <a:ext cx="12875260" cy="697865"/>
            <a:chOff x="930469" y="2606351"/>
            <a:chExt cx="12875260" cy="697865"/>
          </a:xfrm>
        </p:grpSpPr>
        <p:sp>
          <p:nvSpPr>
            <p:cNvPr id="6" name="object 6">
              <a:extLst>
                <a:ext uri="{FF2B5EF4-FFF2-40B4-BE49-F238E27FC236}">
                  <a16:creationId xmlns:a16="http://schemas.microsoft.com/office/drawing/2014/main" id="{612C2047-AEA9-449F-B8ED-43FB1445F2B0}"/>
                </a:ext>
              </a:extLst>
            </p:cNvPr>
            <p:cNvSpPr/>
            <p:nvPr/>
          </p:nvSpPr>
          <p:spPr>
            <a:xfrm>
              <a:off x="930469" y="2606351"/>
              <a:ext cx="624205" cy="663575"/>
            </a:xfrm>
            <a:custGeom>
              <a:avLst/>
              <a:gdLst/>
              <a:ahLst/>
              <a:cxnLst/>
              <a:rect l="l" t="t" r="r" b="b"/>
              <a:pathLst>
                <a:path w="624205" h="663575">
                  <a:moveTo>
                    <a:pt x="132893" y="325946"/>
                  </a:moveTo>
                  <a:lnTo>
                    <a:pt x="87993" y="326768"/>
                  </a:lnTo>
                  <a:lnTo>
                    <a:pt x="46818" y="343340"/>
                  </a:lnTo>
                  <a:lnTo>
                    <a:pt x="16483" y="374056"/>
                  </a:lnTo>
                  <a:lnTo>
                    <a:pt x="0" y="416891"/>
                  </a:lnTo>
                  <a:lnTo>
                    <a:pt x="705" y="459256"/>
                  </a:lnTo>
                  <a:lnTo>
                    <a:pt x="17190" y="498506"/>
                  </a:lnTo>
                  <a:lnTo>
                    <a:pt x="48047" y="531998"/>
                  </a:lnTo>
                  <a:lnTo>
                    <a:pt x="89027" y="562907"/>
                  </a:lnTo>
                  <a:lnTo>
                    <a:pt x="131334" y="591860"/>
                  </a:lnTo>
                  <a:lnTo>
                    <a:pt x="174932" y="618836"/>
                  </a:lnTo>
                  <a:lnTo>
                    <a:pt x="219786" y="643815"/>
                  </a:lnTo>
                  <a:lnTo>
                    <a:pt x="260285" y="660143"/>
                  </a:lnTo>
                  <a:lnTo>
                    <a:pt x="281741" y="663195"/>
                  </a:lnTo>
                  <a:lnTo>
                    <a:pt x="303884" y="661016"/>
                  </a:lnTo>
                  <a:lnTo>
                    <a:pt x="346153" y="644184"/>
                  </a:lnTo>
                  <a:lnTo>
                    <a:pt x="377716" y="612226"/>
                  </a:lnTo>
                  <a:lnTo>
                    <a:pt x="404796" y="559051"/>
                  </a:lnTo>
                  <a:lnTo>
                    <a:pt x="428973" y="512339"/>
                  </a:lnTo>
                  <a:lnTo>
                    <a:pt x="450974" y="470474"/>
                  </a:lnTo>
                  <a:lnTo>
                    <a:pt x="471523" y="431842"/>
                  </a:lnTo>
                  <a:lnTo>
                    <a:pt x="493749" y="390340"/>
                  </a:lnTo>
                  <a:lnTo>
                    <a:pt x="243006" y="390340"/>
                  </a:lnTo>
                  <a:lnTo>
                    <a:pt x="233248" y="383326"/>
                  </a:lnTo>
                  <a:lnTo>
                    <a:pt x="174401" y="342480"/>
                  </a:lnTo>
                  <a:lnTo>
                    <a:pt x="132893" y="325946"/>
                  </a:lnTo>
                  <a:close/>
                </a:path>
                <a:path w="624205" h="663575">
                  <a:moveTo>
                    <a:pt x="511188" y="0"/>
                  </a:moveTo>
                  <a:lnTo>
                    <a:pt x="467951" y="8889"/>
                  </a:lnTo>
                  <a:lnTo>
                    <a:pt x="428790" y="33091"/>
                  </a:lnTo>
                  <a:lnTo>
                    <a:pt x="362242" y="156230"/>
                  </a:lnTo>
                  <a:lnTo>
                    <a:pt x="243006" y="390340"/>
                  </a:lnTo>
                  <a:lnTo>
                    <a:pt x="493749" y="390340"/>
                  </a:lnTo>
                  <a:lnTo>
                    <a:pt x="511170" y="357809"/>
                  </a:lnTo>
                  <a:lnTo>
                    <a:pt x="531718" y="319177"/>
                  </a:lnTo>
                  <a:lnTo>
                    <a:pt x="553717" y="277312"/>
                  </a:lnTo>
                  <a:lnTo>
                    <a:pt x="577892" y="230600"/>
                  </a:lnTo>
                  <a:lnTo>
                    <a:pt x="604968" y="177425"/>
                  </a:lnTo>
                  <a:lnTo>
                    <a:pt x="621026" y="136892"/>
                  </a:lnTo>
                  <a:lnTo>
                    <a:pt x="623956" y="115929"/>
                  </a:lnTo>
                  <a:lnTo>
                    <a:pt x="622195" y="93314"/>
                  </a:lnTo>
                  <a:lnTo>
                    <a:pt x="605078" y="51564"/>
                  </a:lnTo>
                  <a:lnTo>
                    <a:pt x="573392" y="19482"/>
                  </a:lnTo>
                  <a:lnTo>
                    <a:pt x="532936" y="2720"/>
                  </a:lnTo>
                  <a:lnTo>
                    <a:pt x="511188" y="0"/>
                  </a:lnTo>
                  <a:close/>
                </a:path>
              </a:pathLst>
            </a:custGeom>
            <a:solidFill>
              <a:srgbClr val="FFDA2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>
              <a:extLst>
                <a:ext uri="{FF2B5EF4-FFF2-40B4-BE49-F238E27FC236}">
                  <a16:creationId xmlns:a16="http://schemas.microsoft.com/office/drawing/2014/main" id="{73BF2EAB-6EC0-4ACA-A521-4DF11BEBA28C}"/>
                </a:ext>
              </a:extLst>
            </p:cNvPr>
            <p:cNvSpPr/>
            <p:nvPr/>
          </p:nvSpPr>
          <p:spPr>
            <a:xfrm>
              <a:off x="1033912" y="2792089"/>
              <a:ext cx="407670" cy="511809"/>
            </a:xfrm>
            <a:custGeom>
              <a:avLst/>
              <a:gdLst/>
              <a:ahLst/>
              <a:cxnLst/>
              <a:rect l="l" t="t" r="r" b="b"/>
              <a:pathLst>
                <a:path w="407669" h="511810">
                  <a:moveTo>
                    <a:pt x="19001" y="388166"/>
                  </a:moveTo>
                  <a:lnTo>
                    <a:pt x="6997" y="388218"/>
                  </a:lnTo>
                  <a:lnTo>
                    <a:pt x="38" y="396908"/>
                  </a:lnTo>
                  <a:lnTo>
                    <a:pt x="0" y="408655"/>
                  </a:lnTo>
                  <a:lnTo>
                    <a:pt x="8761" y="417882"/>
                  </a:lnTo>
                  <a:lnTo>
                    <a:pt x="218459" y="510587"/>
                  </a:lnTo>
                  <a:lnTo>
                    <a:pt x="224505" y="511575"/>
                  </a:lnTo>
                  <a:lnTo>
                    <a:pt x="230383" y="509817"/>
                  </a:lnTo>
                  <a:lnTo>
                    <a:pt x="235291" y="506011"/>
                  </a:lnTo>
                  <a:lnTo>
                    <a:pt x="238425" y="500849"/>
                  </a:lnTo>
                  <a:lnTo>
                    <a:pt x="247455" y="475292"/>
                  </a:lnTo>
                  <a:lnTo>
                    <a:pt x="215217" y="475292"/>
                  </a:lnTo>
                  <a:lnTo>
                    <a:pt x="19001" y="388166"/>
                  </a:lnTo>
                  <a:close/>
                </a:path>
                <a:path w="407669" h="511810">
                  <a:moveTo>
                    <a:pt x="397803" y="0"/>
                  </a:moveTo>
                  <a:lnTo>
                    <a:pt x="386327" y="69"/>
                  </a:lnTo>
                  <a:lnTo>
                    <a:pt x="377885" y="9216"/>
                  </a:lnTo>
                  <a:lnTo>
                    <a:pt x="365833" y="43744"/>
                  </a:lnTo>
                  <a:lnTo>
                    <a:pt x="353555" y="80278"/>
                  </a:lnTo>
                  <a:lnTo>
                    <a:pt x="341496" y="114813"/>
                  </a:lnTo>
                  <a:lnTo>
                    <a:pt x="233701" y="419930"/>
                  </a:lnTo>
                  <a:lnTo>
                    <a:pt x="228470" y="435210"/>
                  </a:lnTo>
                  <a:lnTo>
                    <a:pt x="220448" y="460012"/>
                  </a:lnTo>
                  <a:lnTo>
                    <a:pt x="215217" y="475292"/>
                  </a:lnTo>
                  <a:lnTo>
                    <a:pt x="247455" y="475292"/>
                  </a:lnTo>
                  <a:lnTo>
                    <a:pt x="306390" y="308491"/>
                  </a:lnTo>
                  <a:lnTo>
                    <a:pt x="324668" y="256487"/>
                  </a:lnTo>
                  <a:lnTo>
                    <a:pt x="338402" y="216978"/>
                  </a:lnTo>
                  <a:lnTo>
                    <a:pt x="350619" y="181635"/>
                  </a:lnTo>
                  <a:lnTo>
                    <a:pt x="364349" y="142126"/>
                  </a:lnTo>
                  <a:lnTo>
                    <a:pt x="382622" y="90122"/>
                  </a:lnTo>
                  <a:lnTo>
                    <a:pt x="407601" y="19431"/>
                  </a:lnTo>
                  <a:lnTo>
                    <a:pt x="406750" y="7092"/>
                  </a:lnTo>
                  <a:lnTo>
                    <a:pt x="397803" y="0"/>
                  </a:lnTo>
                  <a:close/>
                </a:path>
              </a:pathLst>
            </a:custGeom>
            <a:solidFill>
              <a:srgbClr val="2828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>
              <a:extLst>
                <a:ext uri="{FF2B5EF4-FFF2-40B4-BE49-F238E27FC236}">
                  <a16:creationId xmlns:a16="http://schemas.microsoft.com/office/drawing/2014/main" id="{097FBC44-D75E-4764-BD51-2D33EC660877}"/>
                </a:ext>
              </a:extLst>
            </p:cNvPr>
            <p:cNvSpPr/>
            <p:nvPr/>
          </p:nvSpPr>
          <p:spPr>
            <a:xfrm>
              <a:off x="7878948" y="2606351"/>
              <a:ext cx="624205" cy="663575"/>
            </a:xfrm>
            <a:custGeom>
              <a:avLst/>
              <a:gdLst/>
              <a:ahLst/>
              <a:cxnLst/>
              <a:rect l="l" t="t" r="r" b="b"/>
              <a:pathLst>
                <a:path w="624204" h="663575">
                  <a:moveTo>
                    <a:pt x="132893" y="325946"/>
                  </a:moveTo>
                  <a:lnTo>
                    <a:pt x="87993" y="326768"/>
                  </a:lnTo>
                  <a:lnTo>
                    <a:pt x="46818" y="343340"/>
                  </a:lnTo>
                  <a:lnTo>
                    <a:pt x="16483" y="374056"/>
                  </a:lnTo>
                  <a:lnTo>
                    <a:pt x="0" y="416891"/>
                  </a:lnTo>
                  <a:lnTo>
                    <a:pt x="705" y="459256"/>
                  </a:lnTo>
                  <a:lnTo>
                    <a:pt x="17190" y="498506"/>
                  </a:lnTo>
                  <a:lnTo>
                    <a:pt x="48047" y="531998"/>
                  </a:lnTo>
                  <a:lnTo>
                    <a:pt x="89027" y="562907"/>
                  </a:lnTo>
                  <a:lnTo>
                    <a:pt x="131334" y="591860"/>
                  </a:lnTo>
                  <a:lnTo>
                    <a:pt x="174932" y="618836"/>
                  </a:lnTo>
                  <a:lnTo>
                    <a:pt x="219786" y="643815"/>
                  </a:lnTo>
                  <a:lnTo>
                    <a:pt x="260285" y="660143"/>
                  </a:lnTo>
                  <a:lnTo>
                    <a:pt x="281741" y="663195"/>
                  </a:lnTo>
                  <a:lnTo>
                    <a:pt x="303884" y="661016"/>
                  </a:lnTo>
                  <a:lnTo>
                    <a:pt x="346153" y="644184"/>
                  </a:lnTo>
                  <a:lnTo>
                    <a:pt x="377716" y="612226"/>
                  </a:lnTo>
                  <a:lnTo>
                    <a:pt x="404796" y="559051"/>
                  </a:lnTo>
                  <a:lnTo>
                    <a:pt x="428973" y="512339"/>
                  </a:lnTo>
                  <a:lnTo>
                    <a:pt x="450974" y="470474"/>
                  </a:lnTo>
                  <a:lnTo>
                    <a:pt x="471523" y="431842"/>
                  </a:lnTo>
                  <a:lnTo>
                    <a:pt x="493749" y="390340"/>
                  </a:lnTo>
                  <a:lnTo>
                    <a:pt x="243006" y="390340"/>
                  </a:lnTo>
                  <a:lnTo>
                    <a:pt x="233248" y="383326"/>
                  </a:lnTo>
                  <a:lnTo>
                    <a:pt x="174401" y="342480"/>
                  </a:lnTo>
                  <a:lnTo>
                    <a:pt x="132893" y="325946"/>
                  </a:lnTo>
                  <a:close/>
                </a:path>
                <a:path w="624204" h="663575">
                  <a:moveTo>
                    <a:pt x="511188" y="0"/>
                  </a:moveTo>
                  <a:lnTo>
                    <a:pt x="467951" y="8889"/>
                  </a:lnTo>
                  <a:lnTo>
                    <a:pt x="428790" y="33091"/>
                  </a:lnTo>
                  <a:lnTo>
                    <a:pt x="362242" y="156230"/>
                  </a:lnTo>
                  <a:lnTo>
                    <a:pt x="243006" y="390340"/>
                  </a:lnTo>
                  <a:lnTo>
                    <a:pt x="493749" y="390340"/>
                  </a:lnTo>
                  <a:lnTo>
                    <a:pt x="511170" y="357809"/>
                  </a:lnTo>
                  <a:lnTo>
                    <a:pt x="531718" y="319177"/>
                  </a:lnTo>
                  <a:lnTo>
                    <a:pt x="553717" y="277312"/>
                  </a:lnTo>
                  <a:lnTo>
                    <a:pt x="577892" y="230600"/>
                  </a:lnTo>
                  <a:lnTo>
                    <a:pt x="604968" y="177425"/>
                  </a:lnTo>
                  <a:lnTo>
                    <a:pt x="621026" y="136892"/>
                  </a:lnTo>
                  <a:lnTo>
                    <a:pt x="623956" y="115929"/>
                  </a:lnTo>
                  <a:lnTo>
                    <a:pt x="622195" y="93314"/>
                  </a:lnTo>
                  <a:lnTo>
                    <a:pt x="605078" y="51564"/>
                  </a:lnTo>
                  <a:lnTo>
                    <a:pt x="573392" y="19482"/>
                  </a:lnTo>
                  <a:lnTo>
                    <a:pt x="532936" y="2720"/>
                  </a:lnTo>
                  <a:lnTo>
                    <a:pt x="511188" y="0"/>
                  </a:lnTo>
                  <a:close/>
                </a:path>
              </a:pathLst>
            </a:custGeom>
            <a:solidFill>
              <a:srgbClr val="FFDA2D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9" name="object 9">
              <a:extLst>
                <a:ext uri="{FF2B5EF4-FFF2-40B4-BE49-F238E27FC236}">
                  <a16:creationId xmlns:a16="http://schemas.microsoft.com/office/drawing/2014/main" id="{DE071A07-7352-49B8-B96C-CF57198D9949}"/>
                </a:ext>
              </a:extLst>
            </p:cNvPr>
            <p:cNvSpPr/>
            <p:nvPr/>
          </p:nvSpPr>
          <p:spPr>
            <a:xfrm>
              <a:off x="7982391" y="2792089"/>
              <a:ext cx="407670" cy="511809"/>
            </a:xfrm>
            <a:custGeom>
              <a:avLst/>
              <a:gdLst/>
              <a:ahLst/>
              <a:cxnLst/>
              <a:rect l="l" t="t" r="r" b="b"/>
              <a:pathLst>
                <a:path w="407670" h="511810">
                  <a:moveTo>
                    <a:pt x="19001" y="388166"/>
                  </a:moveTo>
                  <a:lnTo>
                    <a:pt x="6997" y="388218"/>
                  </a:lnTo>
                  <a:lnTo>
                    <a:pt x="38" y="396908"/>
                  </a:lnTo>
                  <a:lnTo>
                    <a:pt x="0" y="408655"/>
                  </a:lnTo>
                  <a:lnTo>
                    <a:pt x="8761" y="417882"/>
                  </a:lnTo>
                  <a:lnTo>
                    <a:pt x="218459" y="510587"/>
                  </a:lnTo>
                  <a:lnTo>
                    <a:pt x="224500" y="511575"/>
                  </a:lnTo>
                  <a:lnTo>
                    <a:pt x="230379" y="509817"/>
                  </a:lnTo>
                  <a:lnTo>
                    <a:pt x="235290" y="506011"/>
                  </a:lnTo>
                  <a:lnTo>
                    <a:pt x="238425" y="500849"/>
                  </a:lnTo>
                  <a:lnTo>
                    <a:pt x="247455" y="475292"/>
                  </a:lnTo>
                  <a:lnTo>
                    <a:pt x="215217" y="475292"/>
                  </a:lnTo>
                  <a:lnTo>
                    <a:pt x="19001" y="388166"/>
                  </a:lnTo>
                  <a:close/>
                </a:path>
                <a:path w="407670" h="511810">
                  <a:moveTo>
                    <a:pt x="397803" y="0"/>
                  </a:moveTo>
                  <a:lnTo>
                    <a:pt x="386327" y="69"/>
                  </a:lnTo>
                  <a:lnTo>
                    <a:pt x="377885" y="9216"/>
                  </a:lnTo>
                  <a:lnTo>
                    <a:pt x="365833" y="43744"/>
                  </a:lnTo>
                  <a:lnTo>
                    <a:pt x="353555" y="80278"/>
                  </a:lnTo>
                  <a:lnTo>
                    <a:pt x="341496" y="114813"/>
                  </a:lnTo>
                  <a:lnTo>
                    <a:pt x="233701" y="419930"/>
                  </a:lnTo>
                  <a:lnTo>
                    <a:pt x="228470" y="435210"/>
                  </a:lnTo>
                  <a:lnTo>
                    <a:pt x="220448" y="460012"/>
                  </a:lnTo>
                  <a:lnTo>
                    <a:pt x="215217" y="475292"/>
                  </a:lnTo>
                  <a:lnTo>
                    <a:pt x="247455" y="475292"/>
                  </a:lnTo>
                  <a:lnTo>
                    <a:pt x="306390" y="308491"/>
                  </a:lnTo>
                  <a:lnTo>
                    <a:pt x="324668" y="256487"/>
                  </a:lnTo>
                  <a:lnTo>
                    <a:pt x="338402" y="216978"/>
                  </a:lnTo>
                  <a:lnTo>
                    <a:pt x="350619" y="181635"/>
                  </a:lnTo>
                  <a:lnTo>
                    <a:pt x="364349" y="142126"/>
                  </a:lnTo>
                  <a:lnTo>
                    <a:pt x="382622" y="90122"/>
                  </a:lnTo>
                  <a:lnTo>
                    <a:pt x="407601" y="19431"/>
                  </a:lnTo>
                  <a:lnTo>
                    <a:pt x="406750" y="7092"/>
                  </a:lnTo>
                  <a:lnTo>
                    <a:pt x="397803" y="0"/>
                  </a:lnTo>
                  <a:close/>
                </a:path>
              </a:pathLst>
            </a:custGeom>
            <a:solidFill>
              <a:srgbClr val="2828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>
              <a:extLst>
                <a:ext uri="{FF2B5EF4-FFF2-40B4-BE49-F238E27FC236}">
                  <a16:creationId xmlns:a16="http://schemas.microsoft.com/office/drawing/2014/main" id="{92015052-8152-4480-AF92-5BE3B5E70494}"/>
                </a:ext>
              </a:extLst>
            </p:cNvPr>
            <p:cNvSpPr/>
            <p:nvPr/>
          </p:nvSpPr>
          <p:spPr>
            <a:xfrm>
              <a:off x="13181404" y="2606351"/>
              <a:ext cx="624205" cy="663575"/>
            </a:xfrm>
            <a:custGeom>
              <a:avLst/>
              <a:gdLst/>
              <a:ahLst/>
              <a:cxnLst/>
              <a:rect l="l" t="t" r="r" b="b"/>
              <a:pathLst>
                <a:path w="624205" h="663575">
                  <a:moveTo>
                    <a:pt x="132893" y="325946"/>
                  </a:moveTo>
                  <a:lnTo>
                    <a:pt x="87993" y="326768"/>
                  </a:lnTo>
                  <a:lnTo>
                    <a:pt x="46818" y="343340"/>
                  </a:lnTo>
                  <a:lnTo>
                    <a:pt x="16483" y="374056"/>
                  </a:lnTo>
                  <a:lnTo>
                    <a:pt x="0" y="416891"/>
                  </a:lnTo>
                  <a:lnTo>
                    <a:pt x="705" y="459256"/>
                  </a:lnTo>
                  <a:lnTo>
                    <a:pt x="17190" y="498506"/>
                  </a:lnTo>
                  <a:lnTo>
                    <a:pt x="48047" y="531998"/>
                  </a:lnTo>
                  <a:lnTo>
                    <a:pt x="89027" y="562907"/>
                  </a:lnTo>
                  <a:lnTo>
                    <a:pt x="131334" y="591860"/>
                  </a:lnTo>
                  <a:lnTo>
                    <a:pt x="174932" y="618836"/>
                  </a:lnTo>
                  <a:lnTo>
                    <a:pt x="219786" y="643815"/>
                  </a:lnTo>
                  <a:lnTo>
                    <a:pt x="260285" y="660143"/>
                  </a:lnTo>
                  <a:lnTo>
                    <a:pt x="281741" y="663195"/>
                  </a:lnTo>
                  <a:lnTo>
                    <a:pt x="303884" y="661016"/>
                  </a:lnTo>
                  <a:lnTo>
                    <a:pt x="346153" y="644184"/>
                  </a:lnTo>
                  <a:lnTo>
                    <a:pt x="377716" y="612226"/>
                  </a:lnTo>
                  <a:lnTo>
                    <a:pt x="404796" y="559051"/>
                  </a:lnTo>
                  <a:lnTo>
                    <a:pt x="428973" y="512339"/>
                  </a:lnTo>
                  <a:lnTo>
                    <a:pt x="450974" y="470474"/>
                  </a:lnTo>
                  <a:lnTo>
                    <a:pt x="471523" y="431842"/>
                  </a:lnTo>
                  <a:lnTo>
                    <a:pt x="493749" y="390340"/>
                  </a:lnTo>
                  <a:lnTo>
                    <a:pt x="243006" y="390340"/>
                  </a:lnTo>
                  <a:lnTo>
                    <a:pt x="233248" y="383326"/>
                  </a:lnTo>
                  <a:lnTo>
                    <a:pt x="174401" y="342480"/>
                  </a:lnTo>
                  <a:lnTo>
                    <a:pt x="132893" y="325946"/>
                  </a:lnTo>
                  <a:close/>
                </a:path>
                <a:path w="624205" h="663575">
                  <a:moveTo>
                    <a:pt x="511188" y="0"/>
                  </a:moveTo>
                  <a:lnTo>
                    <a:pt x="467951" y="8889"/>
                  </a:lnTo>
                  <a:lnTo>
                    <a:pt x="428790" y="33091"/>
                  </a:lnTo>
                  <a:lnTo>
                    <a:pt x="362242" y="156230"/>
                  </a:lnTo>
                  <a:lnTo>
                    <a:pt x="243006" y="390340"/>
                  </a:lnTo>
                  <a:lnTo>
                    <a:pt x="493749" y="390340"/>
                  </a:lnTo>
                  <a:lnTo>
                    <a:pt x="511170" y="357809"/>
                  </a:lnTo>
                  <a:lnTo>
                    <a:pt x="531718" y="319177"/>
                  </a:lnTo>
                  <a:lnTo>
                    <a:pt x="553717" y="277312"/>
                  </a:lnTo>
                  <a:lnTo>
                    <a:pt x="577892" y="230600"/>
                  </a:lnTo>
                  <a:lnTo>
                    <a:pt x="604968" y="177425"/>
                  </a:lnTo>
                  <a:lnTo>
                    <a:pt x="621025" y="136892"/>
                  </a:lnTo>
                  <a:lnTo>
                    <a:pt x="623950" y="115929"/>
                  </a:lnTo>
                  <a:lnTo>
                    <a:pt x="622182" y="93314"/>
                  </a:lnTo>
                  <a:lnTo>
                    <a:pt x="605076" y="51564"/>
                  </a:lnTo>
                  <a:lnTo>
                    <a:pt x="573392" y="19482"/>
                  </a:lnTo>
                  <a:lnTo>
                    <a:pt x="532936" y="2720"/>
                  </a:lnTo>
                  <a:lnTo>
                    <a:pt x="511188" y="0"/>
                  </a:lnTo>
                  <a:close/>
                </a:path>
              </a:pathLst>
            </a:custGeom>
            <a:solidFill>
              <a:srgbClr val="FFDA2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>
              <a:extLst>
                <a:ext uri="{FF2B5EF4-FFF2-40B4-BE49-F238E27FC236}">
                  <a16:creationId xmlns:a16="http://schemas.microsoft.com/office/drawing/2014/main" id="{B201C1D2-33ED-4224-AC10-E29CD90070BF}"/>
                </a:ext>
              </a:extLst>
            </p:cNvPr>
            <p:cNvSpPr/>
            <p:nvPr/>
          </p:nvSpPr>
          <p:spPr>
            <a:xfrm>
              <a:off x="13284848" y="2792089"/>
              <a:ext cx="407670" cy="511809"/>
            </a:xfrm>
            <a:custGeom>
              <a:avLst/>
              <a:gdLst/>
              <a:ahLst/>
              <a:cxnLst/>
              <a:rect l="l" t="t" r="r" b="b"/>
              <a:pathLst>
                <a:path w="407669" h="511810">
                  <a:moveTo>
                    <a:pt x="19001" y="388166"/>
                  </a:moveTo>
                  <a:lnTo>
                    <a:pt x="6997" y="388218"/>
                  </a:lnTo>
                  <a:lnTo>
                    <a:pt x="38" y="396908"/>
                  </a:lnTo>
                  <a:lnTo>
                    <a:pt x="0" y="408655"/>
                  </a:lnTo>
                  <a:lnTo>
                    <a:pt x="8761" y="417882"/>
                  </a:lnTo>
                  <a:lnTo>
                    <a:pt x="218459" y="510587"/>
                  </a:lnTo>
                  <a:lnTo>
                    <a:pt x="224505" y="511575"/>
                  </a:lnTo>
                  <a:lnTo>
                    <a:pt x="230383" y="509817"/>
                  </a:lnTo>
                  <a:lnTo>
                    <a:pt x="235291" y="506011"/>
                  </a:lnTo>
                  <a:lnTo>
                    <a:pt x="238425" y="500849"/>
                  </a:lnTo>
                  <a:lnTo>
                    <a:pt x="247455" y="475292"/>
                  </a:lnTo>
                  <a:lnTo>
                    <a:pt x="215217" y="475292"/>
                  </a:lnTo>
                  <a:lnTo>
                    <a:pt x="19001" y="388166"/>
                  </a:lnTo>
                  <a:close/>
                </a:path>
                <a:path w="407669" h="511810">
                  <a:moveTo>
                    <a:pt x="397803" y="0"/>
                  </a:moveTo>
                  <a:lnTo>
                    <a:pt x="386327" y="69"/>
                  </a:lnTo>
                  <a:lnTo>
                    <a:pt x="377885" y="9216"/>
                  </a:lnTo>
                  <a:lnTo>
                    <a:pt x="365833" y="43744"/>
                  </a:lnTo>
                  <a:lnTo>
                    <a:pt x="353555" y="80278"/>
                  </a:lnTo>
                  <a:lnTo>
                    <a:pt x="341496" y="114813"/>
                  </a:lnTo>
                  <a:lnTo>
                    <a:pt x="233701" y="419930"/>
                  </a:lnTo>
                  <a:lnTo>
                    <a:pt x="228470" y="435210"/>
                  </a:lnTo>
                  <a:lnTo>
                    <a:pt x="220448" y="460012"/>
                  </a:lnTo>
                  <a:lnTo>
                    <a:pt x="215217" y="475292"/>
                  </a:lnTo>
                  <a:lnTo>
                    <a:pt x="247455" y="475292"/>
                  </a:lnTo>
                  <a:lnTo>
                    <a:pt x="306390" y="308491"/>
                  </a:lnTo>
                  <a:lnTo>
                    <a:pt x="324664" y="256487"/>
                  </a:lnTo>
                  <a:lnTo>
                    <a:pt x="338396" y="216978"/>
                  </a:lnTo>
                  <a:lnTo>
                    <a:pt x="350615" y="181635"/>
                  </a:lnTo>
                  <a:lnTo>
                    <a:pt x="364348" y="142126"/>
                  </a:lnTo>
                  <a:lnTo>
                    <a:pt x="382622" y="90122"/>
                  </a:lnTo>
                  <a:lnTo>
                    <a:pt x="407601" y="19431"/>
                  </a:lnTo>
                  <a:lnTo>
                    <a:pt x="406750" y="7092"/>
                  </a:lnTo>
                  <a:lnTo>
                    <a:pt x="397803" y="0"/>
                  </a:lnTo>
                  <a:close/>
                </a:path>
              </a:pathLst>
            </a:custGeom>
            <a:solidFill>
              <a:srgbClr val="2828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>
            <a:extLst>
              <a:ext uri="{FF2B5EF4-FFF2-40B4-BE49-F238E27FC236}">
                <a16:creationId xmlns:a16="http://schemas.microsoft.com/office/drawing/2014/main" id="{BF5A8399-4370-4C86-BF03-C7E4DD5A5D12}"/>
              </a:ext>
            </a:extLst>
          </p:cNvPr>
          <p:cNvSpPr/>
          <p:nvPr userDrawn="1"/>
        </p:nvSpPr>
        <p:spPr>
          <a:xfrm>
            <a:off x="1030335" y="7752643"/>
            <a:ext cx="691515" cy="0"/>
          </a:xfrm>
          <a:custGeom>
            <a:avLst/>
            <a:gdLst/>
            <a:ahLst/>
            <a:cxnLst/>
            <a:rect l="l" t="t" r="r" b="b"/>
            <a:pathLst>
              <a:path w="691514">
                <a:moveTo>
                  <a:pt x="0" y="0"/>
                </a:moveTo>
                <a:lnTo>
                  <a:pt x="691078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>
            <a:extLst>
              <a:ext uri="{FF2B5EF4-FFF2-40B4-BE49-F238E27FC236}">
                <a16:creationId xmlns:a16="http://schemas.microsoft.com/office/drawing/2014/main" id="{1760B042-E35C-4EC5-9AE8-D399A841FAEC}"/>
              </a:ext>
            </a:extLst>
          </p:cNvPr>
          <p:cNvSpPr/>
          <p:nvPr userDrawn="1"/>
        </p:nvSpPr>
        <p:spPr>
          <a:xfrm>
            <a:off x="1030335" y="8456286"/>
            <a:ext cx="691515" cy="0"/>
          </a:xfrm>
          <a:custGeom>
            <a:avLst/>
            <a:gdLst/>
            <a:ahLst/>
            <a:cxnLst/>
            <a:rect l="l" t="t" r="r" b="b"/>
            <a:pathLst>
              <a:path w="691514">
                <a:moveTo>
                  <a:pt x="0" y="0"/>
                </a:moveTo>
                <a:lnTo>
                  <a:pt x="691078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>
            <a:extLst>
              <a:ext uri="{FF2B5EF4-FFF2-40B4-BE49-F238E27FC236}">
                <a16:creationId xmlns:a16="http://schemas.microsoft.com/office/drawing/2014/main" id="{44E35282-EBF1-4DBA-B9EC-AFFAFF1BA0C0}"/>
              </a:ext>
            </a:extLst>
          </p:cNvPr>
          <p:cNvSpPr/>
          <p:nvPr userDrawn="1"/>
        </p:nvSpPr>
        <p:spPr>
          <a:xfrm>
            <a:off x="10574678" y="7752643"/>
            <a:ext cx="691515" cy="0"/>
          </a:xfrm>
          <a:custGeom>
            <a:avLst/>
            <a:gdLst/>
            <a:ahLst/>
            <a:cxnLst/>
            <a:rect l="l" t="t" r="r" b="b"/>
            <a:pathLst>
              <a:path w="691515">
                <a:moveTo>
                  <a:pt x="0" y="0"/>
                </a:moveTo>
                <a:lnTo>
                  <a:pt x="691078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>
            <a:extLst>
              <a:ext uri="{FF2B5EF4-FFF2-40B4-BE49-F238E27FC236}">
                <a16:creationId xmlns:a16="http://schemas.microsoft.com/office/drawing/2014/main" id="{60650B80-8FB5-47A7-82BD-B7B95AB43A0C}"/>
              </a:ext>
            </a:extLst>
          </p:cNvPr>
          <p:cNvSpPr/>
          <p:nvPr userDrawn="1"/>
        </p:nvSpPr>
        <p:spPr>
          <a:xfrm>
            <a:off x="10574678" y="8456286"/>
            <a:ext cx="691515" cy="0"/>
          </a:xfrm>
          <a:custGeom>
            <a:avLst/>
            <a:gdLst/>
            <a:ahLst/>
            <a:cxnLst/>
            <a:rect l="l" t="t" r="r" b="b"/>
            <a:pathLst>
              <a:path w="691515">
                <a:moveTo>
                  <a:pt x="0" y="0"/>
                </a:moveTo>
                <a:lnTo>
                  <a:pt x="691078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Текст 12">
            <a:extLst>
              <a:ext uri="{FF2B5EF4-FFF2-40B4-BE49-F238E27FC236}">
                <a16:creationId xmlns:a16="http://schemas.microsoft.com/office/drawing/2014/main" id="{6D1A8F57-4D9A-4C6E-9581-F611684389C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  <p:sp>
        <p:nvSpPr>
          <p:cNvPr id="38" name="Текст 29">
            <a:extLst>
              <a:ext uri="{FF2B5EF4-FFF2-40B4-BE49-F238E27FC236}">
                <a16:creationId xmlns:a16="http://schemas.microsoft.com/office/drawing/2014/main" id="{23EA9331-41D2-46B9-AB0E-5212311D800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121568" y="7507856"/>
            <a:ext cx="7187827" cy="489573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Информационно  пропагандистское обеспечение</a:t>
            </a:r>
            <a:endParaRPr kumimoji="0" lang="ru-RU" sz="34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40" name="Текст 29">
            <a:extLst>
              <a:ext uri="{FF2B5EF4-FFF2-40B4-BE49-F238E27FC236}">
                <a16:creationId xmlns:a16="http://schemas.microsoft.com/office/drawing/2014/main" id="{76C7A1E8-6329-494E-8713-E3EB7F1DC32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121568" y="8211499"/>
            <a:ext cx="7187827" cy="1526854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  пропагандистское обеспечение нашей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 играет </a:t>
            </a:r>
            <a:r>
              <a:rPr kumimoji="0" lang="ru-RU" sz="2350" b="0" i="0" u="none" strike="noStrike" kern="1200" cap="none" spc="1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ую </a:t>
            </a:r>
            <a:r>
              <a:rPr kumimoji="0" lang="ru-RU" sz="2350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</a:t>
            </a:r>
            <a:endParaRPr kumimoji="0" lang="ru-RU" sz="2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43" name="Текст 29">
            <a:extLst>
              <a:ext uri="{FF2B5EF4-FFF2-40B4-BE49-F238E27FC236}">
                <a16:creationId xmlns:a16="http://schemas.microsoft.com/office/drawing/2014/main" id="{16EAB665-6742-40FD-9F16-3E49AABA43A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1555129" y="6756163"/>
            <a:ext cx="4871536" cy="489573"/>
          </a:xfrm>
          <a:prstGeom prst="rect">
            <a:avLst/>
          </a:prstGeom>
        </p:spPr>
        <p:txBody>
          <a:bodyPr wrap="square" anchor="ctr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450" b="0" i="0" u="none" strike="noStrike" kern="1200" cap="none" spc="-1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Дебетовый </a:t>
            </a:r>
            <a:r>
              <a:rPr kumimoji="0" lang="ru-RU" sz="34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/</a:t>
            </a:r>
            <a:r>
              <a:rPr kumimoji="0" lang="ru-RU" sz="3450" b="0" i="0" u="none" strike="noStrike" kern="1200" cap="none" spc="-5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34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кредитный</a:t>
            </a:r>
            <a:endParaRPr kumimoji="0" lang="ru-RU" sz="34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44" name="Текст 29">
            <a:extLst>
              <a:ext uri="{FF2B5EF4-FFF2-40B4-BE49-F238E27FC236}">
                <a16:creationId xmlns:a16="http://schemas.microsoft.com/office/drawing/2014/main" id="{19054AD3-A9FF-44D9-95A7-D65CD42007E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1555128" y="7507856"/>
            <a:ext cx="7187827" cy="489573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Информационно  пропагандистское обеспечение</a:t>
            </a:r>
            <a:endParaRPr kumimoji="0" lang="ru-RU" sz="34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45" name="Текст 29">
            <a:extLst>
              <a:ext uri="{FF2B5EF4-FFF2-40B4-BE49-F238E27FC236}">
                <a16:creationId xmlns:a16="http://schemas.microsoft.com/office/drawing/2014/main" id="{92B2A338-2FE5-4CF5-853E-C258AED8165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1555128" y="8211499"/>
            <a:ext cx="7187827" cy="1526854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  пропагандистское обеспечение нашей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 играет </a:t>
            </a:r>
            <a:r>
              <a:rPr kumimoji="0" lang="ru-RU" sz="2350" b="0" i="0" u="none" strike="noStrike" kern="1200" cap="none" spc="1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ую </a:t>
            </a:r>
            <a:r>
              <a:rPr kumimoji="0" lang="ru-RU" sz="2350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</a:t>
            </a:r>
            <a:endParaRPr kumimoji="0" lang="ru-RU" sz="2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</p:spTree>
    <p:extLst>
      <p:ext uri="{BB962C8B-B14F-4D97-AF65-F5344CB8AC3E}">
        <p14:creationId xmlns:p14="http://schemas.microsoft.com/office/powerpoint/2010/main" val="179740072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Текст 29">
            <a:extLst>
              <a:ext uri="{FF2B5EF4-FFF2-40B4-BE49-F238E27FC236}">
                <a16:creationId xmlns:a16="http://schemas.microsoft.com/office/drawing/2014/main" id="{37BBEDC3-EC27-4CEB-9E86-9920137AFF4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5700" y="2893568"/>
            <a:ext cx="4871536" cy="946998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35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Фи</a:t>
            </a:r>
            <a:r>
              <a:rPr kumimoji="0" lang="ru-RU" sz="33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кс</a:t>
            </a:r>
            <a:r>
              <a:rPr kumimoji="0" lang="ru-RU" sz="335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ир</a:t>
            </a:r>
            <a:r>
              <a:rPr kumimoji="0" lang="ru-RU" sz="33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</a:t>
            </a:r>
            <a:r>
              <a:rPr kumimoji="0" lang="ru-RU" sz="335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ванные       </a:t>
            </a:r>
            <a:r>
              <a:rPr kumimoji="0" lang="ru-RU" sz="33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ставки</a:t>
            </a:r>
            <a:endParaRPr kumimoji="0" lang="ru-RU" sz="3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5" name="Текст 29">
            <a:extLst>
              <a:ext uri="{FF2B5EF4-FFF2-40B4-BE49-F238E27FC236}">
                <a16:creationId xmlns:a16="http://schemas.microsoft.com/office/drawing/2014/main" id="{B34A56D0-23A2-4750-ADA0-C8D96B4A449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241939" y="3940087"/>
            <a:ext cx="4475293" cy="157131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228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Внутри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тарифа </a:t>
            </a:r>
            <a:r>
              <a:rPr kumimoji="0" lang="ru-RU" sz="21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получаете 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одинаковую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ставку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любую </a:t>
            </a:r>
            <a:r>
              <a:rPr kumimoji="0" lang="ru-RU" sz="21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сумму 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пополнения</a:t>
            </a:r>
          </a:p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5" name="object 14">
            <a:extLst>
              <a:ext uri="{FF2B5EF4-FFF2-40B4-BE49-F238E27FC236}">
                <a16:creationId xmlns:a16="http://schemas.microsoft.com/office/drawing/2014/main" id="{F733265C-F5EF-40A2-BABC-EFC86F700CCB}"/>
              </a:ext>
            </a:extLst>
          </p:cNvPr>
          <p:cNvSpPr/>
          <p:nvPr userDrawn="1"/>
        </p:nvSpPr>
        <p:spPr>
          <a:xfrm>
            <a:off x="13538854" y="4127303"/>
            <a:ext cx="0" cy="1395730"/>
          </a:xfrm>
          <a:custGeom>
            <a:avLst/>
            <a:gdLst/>
            <a:ahLst/>
            <a:cxnLst/>
            <a:rect l="l" t="t" r="r" b="b"/>
            <a:pathLst>
              <a:path h="1395729">
                <a:moveTo>
                  <a:pt x="0" y="0"/>
                </a:moveTo>
                <a:lnTo>
                  <a:pt x="0" y="1395362"/>
                </a:lnTo>
              </a:path>
            </a:pathLst>
          </a:custGeom>
          <a:ln w="75390">
            <a:solidFill>
              <a:srgbClr val="FFDD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5">
            <a:extLst>
              <a:ext uri="{FF2B5EF4-FFF2-40B4-BE49-F238E27FC236}">
                <a16:creationId xmlns:a16="http://schemas.microsoft.com/office/drawing/2014/main" id="{14DC79A0-18C0-41C5-8295-8D589D4C463B}"/>
              </a:ext>
            </a:extLst>
          </p:cNvPr>
          <p:cNvSpPr/>
          <p:nvPr userDrawn="1"/>
        </p:nvSpPr>
        <p:spPr>
          <a:xfrm>
            <a:off x="7281453" y="4127303"/>
            <a:ext cx="0" cy="1395730"/>
          </a:xfrm>
          <a:custGeom>
            <a:avLst/>
            <a:gdLst/>
            <a:ahLst/>
            <a:cxnLst/>
            <a:rect l="l" t="t" r="r" b="b"/>
            <a:pathLst>
              <a:path h="1395729">
                <a:moveTo>
                  <a:pt x="0" y="0"/>
                </a:moveTo>
                <a:lnTo>
                  <a:pt x="0" y="1395362"/>
                </a:lnTo>
              </a:path>
            </a:pathLst>
          </a:custGeom>
          <a:ln w="75390">
            <a:solidFill>
              <a:srgbClr val="FFDD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6">
            <a:extLst>
              <a:ext uri="{FF2B5EF4-FFF2-40B4-BE49-F238E27FC236}">
                <a16:creationId xmlns:a16="http://schemas.microsoft.com/office/drawing/2014/main" id="{6D08792D-2F4D-49A5-B501-32CC6F4863B1}"/>
              </a:ext>
            </a:extLst>
          </p:cNvPr>
          <p:cNvSpPr/>
          <p:nvPr userDrawn="1"/>
        </p:nvSpPr>
        <p:spPr>
          <a:xfrm>
            <a:off x="973792" y="4127303"/>
            <a:ext cx="0" cy="1395730"/>
          </a:xfrm>
          <a:custGeom>
            <a:avLst/>
            <a:gdLst/>
            <a:ahLst/>
            <a:cxnLst/>
            <a:rect l="l" t="t" r="r" b="b"/>
            <a:pathLst>
              <a:path h="1395729">
                <a:moveTo>
                  <a:pt x="0" y="0"/>
                </a:moveTo>
                <a:lnTo>
                  <a:pt x="0" y="1395362"/>
                </a:lnTo>
              </a:path>
            </a:pathLst>
          </a:custGeom>
          <a:ln w="75390">
            <a:solidFill>
              <a:srgbClr val="FFDD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7">
            <a:extLst>
              <a:ext uri="{FF2B5EF4-FFF2-40B4-BE49-F238E27FC236}">
                <a16:creationId xmlns:a16="http://schemas.microsoft.com/office/drawing/2014/main" id="{7292E9C3-F5BA-4197-BB49-1F38A0EFA158}"/>
              </a:ext>
            </a:extLst>
          </p:cNvPr>
          <p:cNvSpPr/>
          <p:nvPr userDrawn="1"/>
        </p:nvSpPr>
        <p:spPr>
          <a:xfrm>
            <a:off x="973792" y="7733955"/>
            <a:ext cx="0" cy="1507490"/>
          </a:xfrm>
          <a:custGeom>
            <a:avLst/>
            <a:gdLst/>
            <a:ahLst/>
            <a:cxnLst/>
            <a:rect l="l" t="t" r="r" b="b"/>
            <a:pathLst>
              <a:path h="1507490">
                <a:moveTo>
                  <a:pt x="0" y="0"/>
                </a:moveTo>
                <a:lnTo>
                  <a:pt x="0" y="1507493"/>
                </a:lnTo>
              </a:path>
            </a:pathLst>
          </a:custGeom>
          <a:ln w="75390">
            <a:solidFill>
              <a:srgbClr val="FFDD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8">
            <a:extLst>
              <a:ext uri="{FF2B5EF4-FFF2-40B4-BE49-F238E27FC236}">
                <a16:creationId xmlns:a16="http://schemas.microsoft.com/office/drawing/2014/main" id="{B167574C-68B2-4CA3-A272-A5BB696659E6}"/>
              </a:ext>
            </a:extLst>
          </p:cNvPr>
          <p:cNvSpPr/>
          <p:nvPr userDrawn="1"/>
        </p:nvSpPr>
        <p:spPr>
          <a:xfrm>
            <a:off x="7256323" y="7733955"/>
            <a:ext cx="0" cy="1507490"/>
          </a:xfrm>
          <a:custGeom>
            <a:avLst/>
            <a:gdLst/>
            <a:ahLst/>
            <a:cxnLst/>
            <a:rect l="l" t="t" r="r" b="b"/>
            <a:pathLst>
              <a:path h="1507490">
                <a:moveTo>
                  <a:pt x="0" y="0"/>
                </a:moveTo>
                <a:lnTo>
                  <a:pt x="0" y="1507493"/>
                </a:lnTo>
              </a:path>
            </a:pathLst>
          </a:custGeom>
          <a:ln w="75390">
            <a:solidFill>
              <a:srgbClr val="FFDD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19">
            <a:extLst>
              <a:ext uri="{FF2B5EF4-FFF2-40B4-BE49-F238E27FC236}">
                <a16:creationId xmlns:a16="http://schemas.microsoft.com/office/drawing/2014/main" id="{86345CA5-993B-4F9F-8D3F-DABD679EEA87}"/>
              </a:ext>
            </a:extLst>
          </p:cNvPr>
          <p:cNvSpPr/>
          <p:nvPr userDrawn="1"/>
        </p:nvSpPr>
        <p:spPr>
          <a:xfrm>
            <a:off x="13538854" y="7733955"/>
            <a:ext cx="0" cy="1507490"/>
          </a:xfrm>
          <a:custGeom>
            <a:avLst/>
            <a:gdLst/>
            <a:ahLst/>
            <a:cxnLst/>
            <a:rect l="l" t="t" r="r" b="b"/>
            <a:pathLst>
              <a:path h="1507490">
                <a:moveTo>
                  <a:pt x="0" y="0"/>
                </a:moveTo>
                <a:lnTo>
                  <a:pt x="0" y="1507493"/>
                </a:lnTo>
              </a:path>
            </a:pathLst>
          </a:custGeom>
          <a:ln w="75390">
            <a:solidFill>
              <a:srgbClr val="FFDD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0">
            <a:extLst>
              <a:ext uri="{FF2B5EF4-FFF2-40B4-BE49-F238E27FC236}">
                <a16:creationId xmlns:a16="http://schemas.microsoft.com/office/drawing/2014/main" id="{1E2417D5-A835-44AA-8A7E-062405CF6338}"/>
              </a:ext>
            </a:extLst>
          </p:cNvPr>
          <p:cNvSpPr/>
          <p:nvPr userDrawn="1"/>
        </p:nvSpPr>
        <p:spPr>
          <a:xfrm>
            <a:off x="0" y="0"/>
            <a:ext cx="20104100" cy="2124075"/>
          </a:xfrm>
          <a:custGeom>
            <a:avLst/>
            <a:gdLst/>
            <a:ahLst/>
            <a:cxnLst/>
            <a:rect l="l" t="t" r="r" b="b"/>
            <a:pathLst>
              <a:path w="20104100" h="2124075">
                <a:moveTo>
                  <a:pt x="20104099" y="0"/>
                </a:moveTo>
                <a:lnTo>
                  <a:pt x="0" y="0"/>
                </a:lnTo>
                <a:lnTo>
                  <a:pt x="0" y="2123495"/>
                </a:lnTo>
                <a:lnTo>
                  <a:pt x="20104099" y="2123495"/>
                </a:lnTo>
                <a:lnTo>
                  <a:pt x="20104099" y="0"/>
                </a:lnTo>
                <a:close/>
              </a:path>
            </a:pathLst>
          </a:custGeom>
          <a:solidFill>
            <a:srgbClr val="F9F9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Текст 12">
            <a:extLst>
              <a:ext uri="{FF2B5EF4-FFF2-40B4-BE49-F238E27FC236}">
                <a16:creationId xmlns:a16="http://schemas.microsoft.com/office/drawing/2014/main" id="{FDAE8783-2291-413D-AA90-BB2D515274B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  <p:sp>
        <p:nvSpPr>
          <p:cNvPr id="26" name="Текст 29">
            <a:extLst>
              <a:ext uri="{FF2B5EF4-FFF2-40B4-BE49-F238E27FC236}">
                <a16:creationId xmlns:a16="http://schemas.microsoft.com/office/drawing/2014/main" id="{BF7882F3-9743-4B9E-999C-9326FF8BE9E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161795" y="2893568"/>
            <a:ext cx="4871536" cy="946998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35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Фи</a:t>
            </a:r>
            <a:r>
              <a:rPr kumimoji="0" lang="ru-RU" sz="33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кс</a:t>
            </a:r>
            <a:r>
              <a:rPr kumimoji="0" lang="ru-RU" sz="335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ир</a:t>
            </a:r>
            <a:r>
              <a:rPr kumimoji="0" lang="ru-RU" sz="33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</a:t>
            </a:r>
            <a:r>
              <a:rPr kumimoji="0" lang="ru-RU" sz="335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ванные       </a:t>
            </a:r>
            <a:r>
              <a:rPr kumimoji="0" lang="ru-RU" sz="33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ставки</a:t>
            </a:r>
            <a:endParaRPr kumimoji="0" lang="ru-RU" sz="3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7" name="Текст 29">
            <a:extLst>
              <a:ext uri="{FF2B5EF4-FFF2-40B4-BE49-F238E27FC236}">
                <a16:creationId xmlns:a16="http://schemas.microsoft.com/office/drawing/2014/main" id="{01201EBC-2EE1-41E3-860C-4EAEF0655F3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558034" y="3940087"/>
            <a:ext cx="4475293" cy="157131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228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Внутри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тарифа </a:t>
            </a:r>
            <a:r>
              <a:rPr kumimoji="0" lang="ru-RU" sz="21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получаете 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одинаковую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ставку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любую </a:t>
            </a:r>
            <a:r>
              <a:rPr kumimoji="0" lang="ru-RU" sz="21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сумму 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пополнения</a:t>
            </a:r>
          </a:p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8" name="Текст 29">
            <a:extLst>
              <a:ext uri="{FF2B5EF4-FFF2-40B4-BE49-F238E27FC236}">
                <a16:creationId xmlns:a16="http://schemas.microsoft.com/office/drawing/2014/main" id="{3085D6C0-49D7-4D46-984A-3E9B5021521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3378015" y="2893568"/>
            <a:ext cx="4871536" cy="946998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3350" spc="-10" dirty="0">
                <a:latin typeface="Oleg Sans"/>
                <a:cs typeface="Oleg Sans"/>
              </a:rPr>
              <a:t>Удобные</a:t>
            </a:r>
            <a:r>
              <a:rPr lang="ru-RU" sz="3350" spc="-5" dirty="0">
                <a:latin typeface="Oleg Sans"/>
                <a:cs typeface="Oleg Sans"/>
              </a:rPr>
              <a:t> </a:t>
            </a:r>
            <a:r>
              <a:rPr lang="ru-RU" sz="3350" spc="10" dirty="0">
                <a:latin typeface="Oleg Sans"/>
                <a:cs typeface="Oleg Sans"/>
              </a:rPr>
              <a:t>сроки</a:t>
            </a:r>
            <a:endParaRPr lang="ru-RU" sz="3350" dirty="0">
              <a:latin typeface="Oleg Sans"/>
              <a:cs typeface="Oleg Sans"/>
            </a:endParaRPr>
          </a:p>
        </p:txBody>
      </p:sp>
      <p:sp>
        <p:nvSpPr>
          <p:cNvPr id="29" name="Текст 29">
            <a:extLst>
              <a:ext uri="{FF2B5EF4-FFF2-40B4-BE49-F238E27FC236}">
                <a16:creationId xmlns:a16="http://schemas.microsoft.com/office/drawing/2014/main" id="{0D7FE5CD-12CF-4A1D-808A-35D1EA13729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3774254" y="3940087"/>
            <a:ext cx="4475293" cy="157131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228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Внутри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тарифа </a:t>
            </a:r>
            <a:r>
              <a:rPr kumimoji="0" lang="ru-RU" sz="21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получаете 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одинаковую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ставку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любую </a:t>
            </a:r>
            <a:r>
              <a:rPr kumimoji="0" lang="ru-RU" sz="21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сумму 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пополнения</a:t>
            </a:r>
          </a:p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0" name="Текст 29">
            <a:extLst>
              <a:ext uri="{FF2B5EF4-FFF2-40B4-BE49-F238E27FC236}">
                <a16:creationId xmlns:a16="http://schemas.microsoft.com/office/drawing/2014/main" id="{C263ECAA-9E9C-4664-9B46-BBC11312551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45700" y="6543060"/>
            <a:ext cx="4871536" cy="946998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3350" spc="20" dirty="0">
                <a:latin typeface="Oleg Sans"/>
                <a:cs typeface="Oleg Sans"/>
              </a:rPr>
              <a:t>Быстрое</a:t>
            </a:r>
            <a:r>
              <a:rPr lang="ru-RU" sz="3350" spc="-20" dirty="0">
                <a:latin typeface="Oleg Sans"/>
                <a:cs typeface="Oleg Sans"/>
              </a:rPr>
              <a:t> </a:t>
            </a:r>
            <a:r>
              <a:rPr lang="ru-RU" sz="3350" spc="15" dirty="0">
                <a:latin typeface="Oleg Sans"/>
                <a:cs typeface="Oleg Sans"/>
              </a:rPr>
              <a:t>начисление  </a:t>
            </a:r>
            <a:r>
              <a:rPr lang="ru-RU" sz="3350" spc="10" dirty="0">
                <a:latin typeface="Oleg Sans"/>
                <a:cs typeface="Oleg Sans"/>
              </a:rPr>
              <a:t>процентов</a:t>
            </a:r>
            <a:endParaRPr lang="ru-RU" sz="3350" dirty="0">
              <a:latin typeface="Oleg Sans"/>
              <a:cs typeface="Oleg Sans"/>
            </a:endParaRPr>
          </a:p>
        </p:txBody>
      </p:sp>
      <p:sp>
        <p:nvSpPr>
          <p:cNvPr id="31" name="Текст 29">
            <a:extLst>
              <a:ext uri="{FF2B5EF4-FFF2-40B4-BE49-F238E27FC236}">
                <a16:creationId xmlns:a16="http://schemas.microsoft.com/office/drawing/2014/main" id="{9F9D5235-2230-46A4-8C26-E7609F5AD0D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241939" y="7589579"/>
            <a:ext cx="4475293" cy="1767781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228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депозиту «Овернайт» начисляем  проценты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следующий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рабочий</a:t>
            </a:r>
            <a:r>
              <a:rPr kumimoji="0" lang="ru-RU" sz="215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день 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4 утра.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обычному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депозиту </a:t>
            </a:r>
            <a:r>
              <a:rPr kumimoji="0" lang="ru-RU" sz="215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— 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ежемесячно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или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после</a:t>
            </a:r>
            <a:r>
              <a:rPr kumimoji="0" lang="ru-RU" sz="215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закрытия</a:t>
            </a: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2" name="Текст 29">
            <a:extLst>
              <a:ext uri="{FF2B5EF4-FFF2-40B4-BE49-F238E27FC236}">
                <a16:creationId xmlns:a16="http://schemas.microsoft.com/office/drawing/2014/main" id="{ACBCF0B3-CE3D-4CFD-BBEB-AD4A8079A38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3378011" y="6543060"/>
            <a:ext cx="4871536" cy="946998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3350" spc="20" dirty="0">
                <a:latin typeface="Oleg Sans"/>
                <a:cs typeface="Oleg Sans"/>
              </a:rPr>
              <a:t>Быстрое</a:t>
            </a:r>
            <a:r>
              <a:rPr lang="ru-RU" sz="3350" spc="-20" dirty="0">
                <a:latin typeface="Oleg Sans"/>
                <a:cs typeface="Oleg Sans"/>
              </a:rPr>
              <a:t> </a:t>
            </a:r>
            <a:r>
              <a:rPr lang="ru-RU" sz="3350" spc="15" dirty="0">
                <a:latin typeface="Oleg Sans"/>
                <a:cs typeface="Oleg Sans"/>
              </a:rPr>
              <a:t>начисление  </a:t>
            </a:r>
            <a:r>
              <a:rPr lang="ru-RU" sz="3350" spc="10" dirty="0">
                <a:latin typeface="Oleg Sans"/>
                <a:cs typeface="Oleg Sans"/>
              </a:rPr>
              <a:t>процентов</a:t>
            </a:r>
            <a:endParaRPr lang="ru-RU" sz="3350" dirty="0">
              <a:latin typeface="Oleg Sans"/>
              <a:cs typeface="Oleg Sans"/>
            </a:endParaRPr>
          </a:p>
        </p:txBody>
      </p:sp>
      <p:sp>
        <p:nvSpPr>
          <p:cNvPr id="33" name="Текст 29">
            <a:extLst>
              <a:ext uri="{FF2B5EF4-FFF2-40B4-BE49-F238E27FC236}">
                <a16:creationId xmlns:a16="http://schemas.microsoft.com/office/drawing/2014/main" id="{B7020B90-91C0-4CDB-9131-FF704EC8314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3774250" y="7589579"/>
            <a:ext cx="4475293" cy="1767781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228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депозиту «Овернайт» начисляем  проценты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следующий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рабочий</a:t>
            </a:r>
            <a:r>
              <a:rPr kumimoji="0" lang="ru-RU" sz="215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день 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4 утра.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обычному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депозиту </a:t>
            </a:r>
            <a:r>
              <a:rPr kumimoji="0" lang="ru-RU" sz="215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— 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ежемесячно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или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после</a:t>
            </a:r>
            <a:r>
              <a:rPr kumimoji="0" lang="ru-RU" sz="215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закрытия</a:t>
            </a: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4" name="Текст 29">
            <a:extLst>
              <a:ext uri="{FF2B5EF4-FFF2-40B4-BE49-F238E27FC236}">
                <a16:creationId xmlns:a16="http://schemas.microsoft.com/office/drawing/2014/main" id="{B19E5942-AFF2-4ECD-95CF-0FE46A5C866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161791" y="6543060"/>
            <a:ext cx="4871536" cy="946998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3350" spc="20" dirty="0">
                <a:latin typeface="Oleg Sans"/>
                <a:cs typeface="Oleg Sans"/>
              </a:rPr>
              <a:t>Всё</a:t>
            </a:r>
            <a:r>
              <a:rPr lang="ru-RU" sz="3350" spc="-20" dirty="0">
                <a:latin typeface="Oleg Sans"/>
                <a:cs typeface="Oleg Sans"/>
              </a:rPr>
              <a:t> </a:t>
            </a:r>
            <a:r>
              <a:rPr lang="ru-RU" sz="3350" spc="20" dirty="0">
                <a:latin typeface="Oleg Sans"/>
                <a:cs typeface="Oleg Sans"/>
              </a:rPr>
              <a:t>онлайн</a:t>
            </a:r>
            <a:endParaRPr lang="ru-RU" sz="3350" dirty="0">
              <a:latin typeface="Oleg Sans"/>
              <a:cs typeface="Oleg Sans"/>
            </a:endParaRPr>
          </a:p>
        </p:txBody>
      </p:sp>
      <p:sp>
        <p:nvSpPr>
          <p:cNvPr id="35" name="Текст 29">
            <a:extLst>
              <a:ext uri="{FF2B5EF4-FFF2-40B4-BE49-F238E27FC236}">
                <a16:creationId xmlns:a16="http://schemas.microsoft.com/office/drawing/2014/main" id="{1C92F9B1-0948-4132-B88E-BF6CF12CCF5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558030" y="7589579"/>
            <a:ext cx="4475293" cy="1767781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228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депозиту «Овернайт» начисляем  проценты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следующий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рабочий</a:t>
            </a:r>
            <a:r>
              <a:rPr kumimoji="0" lang="ru-RU" sz="215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день 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4 утра.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обычному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депозиту </a:t>
            </a:r>
            <a:r>
              <a:rPr kumimoji="0" lang="ru-RU" sz="215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— 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ежемесячно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или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после</a:t>
            </a:r>
            <a:r>
              <a:rPr kumimoji="0" lang="ru-RU" sz="215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закрытия</a:t>
            </a: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</p:spTree>
    <p:extLst>
      <p:ext uri="{BB962C8B-B14F-4D97-AF65-F5344CB8AC3E}">
        <p14:creationId xmlns:p14="http://schemas.microsoft.com/office/powerpoint/2010/main" val="142437387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Текст 29">
            <a:extLst>
              <a:ext uri="{FF2B5EF4-FFF2-40B4-BE49-F238E27FC236}">
                <a16:creationId xmlns:a16="http://schemas.microsoft.com/office/drawing/2014/main" id="{E5F18225-AFE5-4B3B-9819-EF9E5595464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674390" y="3203955"/>
            <a:ext cx="4106784" cy="489573"/>
          </a:xfrm>
          <a:prstGeom prst="rect">
            <a:avLst/>
          </a:prstGeom>
        </p:spPr>
        <p:txBody>
          <a:bodyPr wrap="square" anchor="ctr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95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Скорость</a:t>
            </a:r>
            <a:endParaRPr kumimoji="0" lang="ru-RU" sz="29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8" name="object 3">
            <a:extLst>
              <a:ext uri="{FF2B5EF4-FFF2-40B4-BE49-F238E27FC236}">
                <a16:creationId xmlns:a16="http://schemas.microsoft.com/office/drawing/2014/main" id="{2EE0CD43-8CAD-4D97-B01A-3DFDA334CADB}"/>
              </a:ext>
            </a:extLst>
          </p:cNvPr>
          <p:cNvSpPr/>
          <p:nvPr userDrawn="1"/>
        </p:nvSpPr>
        <p:spPr>
          <a:xfrm>
            <a:off x="829294" y="7162086"/>
            <a:ext cx="1363345" cy="1363345"/>
          </a:xfrm>
          <a:custGeom>
            <a:avLst/>
            <a:gdLst/>
            <a:ahLst/>
            <a:cxnLst/>
            <a:rect l="l" t="t" r="r" b="b"/>
            <a:pathLst>
              <a:path w="1363345" h="1363345">
                <a:moveTo>
                  <a:pt x="1363057" y="0"/>
                </a:moveTo>
                <a:lnTo>
                  <a:pt x="0" y="0"/>
                </a:lnTo>
                <a:lnTo>
                  <a:pt x="0" y="1363057"/>
                </a:lnTo>
                <a:lnTo>
                  <a:pt x="1363057" y="1363057"/>
                </a:lnTo>
                <a:lnTo>
                  <a:pt x="1363057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5">
            <a:extLst>
              <a:ext uri="{FF2B5EF4-FFF2-40B4-BE49-F238E27FC236}">
                <a16:creationId xmlns:a16="http://schemas.microsoft.com/office/drawing/2014/main" id="{DE422BA4-254F-4ED7-9F3E-95457AB67B5F}"/>
              </a:ext>
            </a:extLst>
          </p:cNvPr>
          <p:cNvSpPr/>
          <p:nvPr userDrawn="1"/>
        </p:nvSpPr>
        <p:spPr>
          <a:xfrm>
            <a:off x="7124389" y="7162086"/>
            <a:ext cx="1363345" cy="1363345"/>
          </a:xfrm>
          <a:custGeom>
            <a:avLst/>
            <a:gdLst/>
            <a:ahLst/>
            <a:cxnLst/>
            <a:rect l="l" t="t" r="r" b="b"/>
            <a:pathLst>
              <a:path w="1363345" h="1363345">
                <a:moveTo>
                  <a:pt x="1363057" y="0"/>
                </a:moveTo>
                <a:lnTo>
                  <a:pt x="0" y="0"/>
                </a:lnTo>
                <a:lnTo>
                  <a:pt x="0" y="1363057"/>
                </a:lnTo>
                <a:lnTo>
                  <a:pt x="1363057" y="1363057"/>
                </a:lnTo>
                <a:lnTo>
                  <a:pt x="1363057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7">
            <a:extLst>
              <a:ext uri="{FF2B5EF4-FFF2-40B4-BE49-F238E27FC236}">
                <a16:creationId xmlns:a16="http://schemas.microsoft.com/office/drawing/2014/main" id="{36A2861A-116B-4BCE-8F60-9C1565D32A3D}"/>
              </a:ext>
            </a:extLst>
          </p:cNvPr>
          <p:cNvSpPr/>
          <p:nvPr userDrawn="1"/>
        </p:nvSpPr>
        <p:spPr>
          <a:xfrm>
            <a:off x="13381790" y="7162086"/>
            <a:ext cx="1363345" cy="1363345"/>
          </a:xfrm>
          <a:custGeom>
            <a:avLst/>
            <a:gdLst/>
            <a:ahLst/>
            <a:cxnLst/>
            <a:rect l="l" t="t" r="r" b="b"/>
            <a:pathLst>
              <a:path w="1363344" h="1363345">
                <a:moveTo>
                  <a:pt x="1363057" y="0"/>
                </a:moveTo>
                <a:lnTo>
                  <a:pt x="0" y="0"/>
                </a:lnTo>
                <a:lnTo>
                  <a:pt x="0" y="1363057"/>
                </a:lnTo>
                <a:lnTo>
                  <a:pt x="1363057" y="1363057"/>
                </a:lnTo>
                <a:lnTo>
                  <a:pt x="1363057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Текст 53">
            <a:extLst>
              <a:ext uri="{FF2B5EF4-FFF2-40B4-BE49-F238E27FC236}">
                <a16:creationId xmlns:a16="http://schemas.microsoft.com/office/drawing/2014/main" id="{EA08A5E6-07FE-4980-B186-952AB910B3E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093427" y="7397769"/>
            <a:ext cx="984250" cy="864633"/>
          </a:xfrm>
          <a:prstGeom prst="rect">
            <a:avLst/>
          </a:prstGeom>
        </p:spPr>
        <p:txBody>
          <a:bodyPr anchor="ctr"/>
          <a:lstStyle>
            <a:lvl1pPr>
              <a:buNone/>
              <a:defRPr sz="6000"/>
            </a:lvl1pPr>
          </a:lstStyle>
          <a:p>
            <a:pPr lvl="0"/>
            <a:r>
              <a:rPr lang="ru-RU" dirty="0"/>
              <a:t>06</a:t>
            </a:r>
          </a:p>
        </p:txBody>
      </p:sp>
      <p:sp>
        <p:nvSpPr>
          <p:cNvPr id="58" name="Текст 53">
            <a:extLst>
              <a:ext uri="{FF2B5EF4-FFF2-40B4-BE49-F238E27FC236}">
                <a16:creationId xmlns:a16="http://schemas.microsoft.com/office/drawing/2014/main" id="{5ABD0E2D-AF43-4E25-AC9B-D84A0693D7C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878468" y="7397769"/>
            <a:ext cx="984250" cy="864633"/>
          </a:xfrm>
          <a:prstGeom prst="rect">
            <a:avLst/>
          </a:prstGeom>
        </p:spPr>
        <p:txBody>
          <a:bodyPr anchor="ctr"/>
          <a:lstStyle>
            <a:lvl1pPr>
              <a:buNone/>
              <a:defRPr sz="6000"/>
            </a:lvl1pPr>
          </a:lstStyle>
          <a:p>
            <a:pPr lvl="0"/>
            <a:r>
              <a:rPr lang="ru-RU" dirty="0"/>
              <a:t>05</a:t>
            </a:r>
          </a:p>
        </p:txBody>
      </p:sp>
      <p:sp>
        <p:nvSpPr>
          <p:cNvPr id="59" name="Текст 53">
            <a:extLst>
              <a:ext uri="{FF2B5EF4-FFF2-40B4-BE49-F238E27FC236}">
                <a16:creationId xmlns:a16="http://schemas.microsoft.com/office/drawing/2014/main" id="{FF961E53-DA41-474B-AA65-7F49C631893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537167" y="7397769"/>
            <a:ext cx="984250" cy="864633"/>
          </a:xfrm>
          <a:prstGeom prst="rect">
            <a:avLst/>
          </a:prstGeom>
        </p:spPr>
        <p:txBody>
          <a:bodyPr anchor="ctr"/>
          <a:lstStyle>
            <a:lvl1pPr>
              <a:buNone/>
              <a:defRPr sz="6000"/>
            </a:lvl1pPr>
          </a:lstStyle>
          <a:p>
            <a:pPr lvl="0"/>
            <a:r>
              <a:rPr lang="ru-RU" dirty="0"/>
              <a:t>04</a:t>
            </a:r>
          </a:p>
        </p:txBody>
      </p:sp>
      <p:sp>
        <p:nvSpPr>
          <p:cNvPr id="10" name="object 4">
            <a:extLst>
              <a:ext uri="{FF2B5EF4-FFF2-40B4-BE49-F238E27FC236}">
                <a16:creationId xmlns:a16="http://schemas.microsoft.com/office/drawing/2014/main" id="{6CBA7999-C496-4948-B057-9F2F6CCB3D6C}"/>
              </a:ext>
            </a:extLst>
          </p:cNvPr>
          <p:cNvSpPr/>
          <p:nvPr userDrawn="1"/>
        </p:nvSpPr>
        <p:spPr>
          <a:xfrm>
            <a:off x="7124389" y="3065875"/>
            <a:ext cx="1363345" cy="1363345"/>
          </a:xfrm>
          <a:custGeom>
            <a:avLst/>
            <a:gdLst/>
            <a:ahLst/>
            <a:cxnLst/>
            <a:rect l="l" t="t" r="r" b="b"/>
            <a:pathLst>
              <a:path w="1363345" h="1363345">
                <a:moveTo>
                  <a:pt x="1363057" y="0"/>
                </a:moveTo>
                <a:lnTo>
                  <a:pt x="0" y="0"/>
                </a:lnTo>
                <a:lnTo>
                  <a:pt x="0" y="1363057"/>
                </a:lnTo>
                <a:lnTo>
                  <a:pt x="1363057" y="1363057"/>
                </a:lnTo>
                <a:lnTo>
                  <a:pt x="1363057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6">
            <a:extLst>
              <a:ext uri="{FF2B5EF4-FFF2-40B4-BE49-F238E27FC236}">
                <a16:creationId xmlns:a16="http://schemas.microsoft.com/office/drawing/2014/main" id="{EB7751D2-E569-4882-8792-F432A6D70445}"/>
              </a:ext>
            </a:extLst>
          </p:cNvPr>
          <p:cNvSpPr/>
          <p:nvPr userDrawn="1"/>
        </p:nvSpPr>
        <p:spPr>
          <a:xfrm>
            <a:off x="13381790" y="3065875"/>
            <a:ext cx="1363345" cy="1363345"/>
          </a:xfrm>
          <a:custGeom>
            <a:avLst/>
            <a:gdLst/>
            <a:ahLst/>
            <a:cxnLst/>
            <a:rect l="l" t="t" r="r" b="b"/>
            <a:pathLst>
              <a:path w="1363344" h="1363345">
                <a:moveTo>
                  <a:pt x="1363057" y="0"/>
                </a:moveTo>
                <a:lnTo>
                  <a:pt x="0" y="0"/>
                </a:lnTo>
                <a:lnTo>
                  <a:pt x="0" y="1363057"/>
                </a:lnTo>
                <a:lnTo>
                  <a:pt x="1363057" y="1363057"/>
                </a:lnTo>
                <a:lnTo>
                  <a:pt x="1363057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Текст 53">
            <a:extLst>
              <a:ext uri="{FF2B5EF4-FFF2-40B4-BE49-F238E27FC236}">
                <a16:creationId xmlns:a16="http://schemas.microsoft.com/office/drawing/2014/main" id="{CFEB4E51-CEB3-4EB1-872B-08B3D4520F5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093427" y="3312643"/>
            <a:ext cx="984250" cy="864633"/>
          </a:xfrm>
          <a:prstGeom prst="rect">
            <a:avLst/>
          </a:prstGeom>
        </p:spPr>
        <p:txBody>
          <a:bodyPr anchor="ctr"/>
          <a:lstStyle>
            <a:lvl1pPr>
              <a:buNone/>
              <a:defRPr sz="6000"/>
            </a:lvl1pPr>
          </a:lstStyle>
          <a:p>
            <a:pPr lvl="0"/>
            <a:r>
              <a:rPr lang="ru-RU" dirty="0"/>
              <a:t>03</a:t>
            </a:r>
          </a:p>
        </p:txBody>
      </p:sp>
      <p:sp>
        <p:nvSpPr>
          <p:cNvPr id="55" name="Текст 53">
            <a:extLst>
              <a:ext uri="{FF2B5EF4-FFF2-40B4-BE49-F238E27FC236}">
                <a16:creationId xmlns:a16="http://schemas.microsoft.com/office/drawing/2014/main" id="{969DC1BE-3F5F-48C3-B032-EA23F82DF5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78468" y="3312643"/>
            <a:ext cx="984250" cy="864633"/>
          </a:xfrm>
          <a:prstGeom prst="rect">
            <a:avLst/>
          </a:prstGeom>
        </p:spPr>
        <p:txBody>
          <a:bodyPr anchor="ctr"/>
          <a:lstStyle>
            <a:lvl1pPr>
              <a:buNone/>
              <a:defRPr sz="6000"/>
            </a:lvl1pPr>
          </a:lstStyle>
          <a:p>
            <a:pPr lvl="0"/>
            <a:r>
              <a:rPr lang="ru-RU" dirty="0"/>
              <a:t>02</a:t>
            </a:r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id="{1B61C56A-26BE-476F-9C70-975287834896}"/>
              </a:ext>
            </a:extLst>
          </p:cNvPr>
          <p:cNvSpPr/>
          <p:nvPr userDrawn="1"/>
        </p:nvSpPr>
        <p:spPr>
          <a:xfrm>
            <a:off x="829294" y="3065875"/>
            <a:ext cx="1363345" cy="1363345"/>
          </a:xfrm>
          <a:custGeom>
            <a:avLst/>
            <a:gdLst/>
            <a:ahLst/>
            <a:cxnLst/>
            <a:rect l="l" t="t" r="r" b="b"/>
            <a:pathLst>
              <a:path w="1363345" h="1363345">
                <a:moveTo>
                  <a:pt x="1363057" y="0"/>
                </a:moveTo>
                <a:lnTo>
                  <a:pt x="0" y="0"/>
                </a:lnTo>
                <a:lnTo>
                  <a:pt x="0" y="1363057"/>
                </a:lnTo>
                <a:lnTo>
                  <a:pt x="1363057" y="1363057"/>
                </a:lnTo>
                <a:lnTo>
                  <a:pt x="1363057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Текст 53">
            <a:extLst>
              <a:ext uri="{FF2B5EF4-FFF2-40B4-BE49-F238E27FC236}">
                <a16:creationId xmlns:a16="http://schemas.microsoft.com/office/drawing/2014/main" id="{EB3DA05D-FB4E-424F-9DA5-24AD0DB3FFF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537167" y="3312643"/>
            <a:ext cx="984250" cy="864633"/>
          </a:xfrm>
          <a:prstGeom prst="rect">
            <a:avLst/>
          </a:prstGeom>
        </p:spPr>
        <p:txBody>
          <a:bodyPr anchor="ctr"/>
          <a:lstStyle>
            <a:lvl1pPr>
              <a:buNone/>
              <a:defRPr sz="6000"/>
            </a:lvl1pPr>
          </a:lstStyle>
          <a:p>
            <a:pPr lvl="0"/>
            <a:r>
              <a:rPr lang="ru-RU" dirty="0"/>
              <a:t>01</a:t>
            </a:r>
          </a:p>
        </p:txBody>
      </p:sp>
      <p:sp>
        <p:nvSpPr>
          <p:cNvPr id="3" name="object 20">
            <a:extLst>
              <a:ext uri="{FF2B5EF4-FFF2-40B4-BE49-F238E27FC236}">
                <a16:creationId xmlns:a16="http://schemas.microsoft.com/office/drawing/2014/main" id="{C2486460-69E6-4038-81C9-1C3D46909AC3}"/>
              </a:ext>
            </a:extLst>
          </p:cNvPr>
          <p:cNvSpPr/>
          <p:nvPr userDrawn="1"/>
        </p:nvSpPr>
        <p:spPr>
          <a:xfrm>
            <a:off x="0" y="0"/>
            <a:ext cx="20104100" cy="2124075"/>
          </a:xfrm>
          <a:custGeom>
            <a:avLst/>
            <a:gdLst/>
            <a:ahLst/>
            <a:cxnLst/>
            <a:rect l="l" t="t" r="r" b="b"/>
            <a:pathLst>
              <a:path w="20104100" h="2124075">
                <a:moveTo>
                  <a:pt x="20104099" y="0"/>
                </a:moveTo>
                <a:lnTo>
                  <a:pt x="0" y="0"/>
                </a:lnTo>
                <a:lnTo>
                  <a:pt x="0" y="2123495"/>
                </a:lnTo>
                <a:lnTo>
                  <a:pt x="20104099" y="2123495"/>
                </a:lnTo>
                <a:lnTo>
                  <a:pt x="20104099" y="0"/>
                </a:lnTo>
                <a:close/>
              </a:path>
            </a:pathLst>
          </a:custGeom>
          <a:solidFill>
            <a:srgbClr val="F9F9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Текст 12">
            <a:extLst>
              <a:ext uri="{FF2B5EF4-FFF2-40B4-BE49-F238E27FC236}">
                <a16:creationId xmlns:a16="http://schemas.microsoft.com/office/drawing/2014/main" id="{1CC32B26-C673-4FDA-9467-910D66CC6E2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  <p:sp>
        <p:nvSpPr>
          <p:cNvPr id="61" name="Текст 29">
            <a:extLst>
              <a:ext uri="{FF2B5EF4-FFF2-40B4-BE49-F238E27FC236}">
                <a16:creationId xmlns:a16="http://schemas.microsoft.com/office/drawing/2014/main" id="{C879046B-EEF3-4B79-972A-58A267B6AF3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674390" y="3987751"/>
            <a:ext cx="4106784" cy="2382569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914400" rtl="0" eaLnBrk="1" fontAlgn="auto" latinLnBrk="0" hangingPunct="1">
              <a:lnSpc>
                <a:spcPct val="1151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Делаем отклики на клиентские  действия моментальными.  (Оптимизация, кэширование,  убираем лишние смс при</a:t>
            </a:r>
            <a:r>
              <a:rPr kumimoji="0" lang="ru-RU" sz="2150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создании  шаблонов, авто и </a:t>
            </a:r>
            <a:r>
              <a:rPr kumimoji="0" lang="ru-RU" sz="2150" b="0" i="0" u="none" strike="noStrike" kern="1200" cap="none" spc="10" normalizeH="0" baseline="0" noProof="0" dirty="0" err="1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тд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. убираем  </a:t>
            </a:r>
            <a:r>
              <a:rPr kumimoji="0" lang="ru-RU" sz="2150" b="0" i="0" u="none" strike="noStrike" kern="1200" cap="none" spc="10" normalizeH="0" baseline="0" noProof="0" dirty="0" err="1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лоудеры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)</a:t>
            </a: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62" name="Текст 29">
            <a:extLst>
              <a:ext uri="{FF2B5EF4-FFF2-40B4-BE49-F238E27FC236}">
                <a16:creationId xmlns:a16="http://schemas.microsoft.com/office/drawing/2014/main" id="{0B172EFF-86BD-449D-96F9-A0C1B893A07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023445" y="3203955"/>
            <a:ext cx="4106784" cy="489573"/>
          </a:xfrm>
          <a:prstGeom prst="rect">
            <a:avLst/>
          </a:prstGeom>
        </p:spPr>
        <p:txBody>
          <a:bodyPr wrap="square" anchor="ctr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950" spc="10" dirty="0">
                <a:solidFill>
                  <a:srgbClr val="282828"/>
                </a:solidFill>
                <a:latin typeface="Oleg Sans"/>
                <a:cs typeface="Oleg Sans"/>
              </a:rPr>
              <a:t>Ошибки</a:t>
            </a:r>
            <a:endParaRPr lang="ru-RU" sz="2950" dirty="0">
              <a:latin typeface="Oleg Sans"/>
              <a:cs typeface="Oleg Sans"/>
            </a:endParaRPr>
          </a:p>
        </p:txBody>
      </p:sp>
      <p:sp>
        <p:nvSpPr>
          <p:cNvPr id="63" name="Текст 29">
            <a:extLst>
              <a:ext uri="{FF2B5EF4-FFF2-40B4-BE49-F238E27FC236}">
                <a16:creationId xmlns:a16="http://schemas.microsoft.com/office/drawing/2014/main" id="{1061BB4C-4A14-490A-95A3-E56CD76DE1F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023445" y="3987751"/>
            <a:ext cx="4106784" cy="2382569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914400" rtl="0" eaLnBrk="1" fontAlgn="auto" latinLnBrk="0" hangingPunct="1">
              <a:lnSpc>
                <a:spcPct val="1151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Перерабатываем клиентские  ошибки исходя из двух правил </a:t>
            </a:r>
            <a:r>
              <a:rPr lang="ru-RU" sz="2150" spc="15" dirty="0">
                <a:solidFill>
                  <a:srgbClr val="282828"/>
                </a:solidFill>
                <a:latin typeface="Oleg Sans"/>
                <a:cs typeface="Oleg Sans"/>
              </a:rPr>
              <a:t>–  </a:t>
            </a: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поясняем, что произошло </a:t>
            </a:r>
            <a:r>
              <a:rPr lang="ru-RU" sz="2150" spc="15" dirty="0">
                <a:solidFill>
                  <a:srgbClr val="282828"/>
                </a:solidFill>
                <a:latin typeface="Oleg Sans"/>
                <a:cs typeface="Oleg Sans"/>
              </a:rPr>
              <a:t>+  </a:t>
            </a: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рекомендуем, что делать</a:t>
            </a:r>
            <a:r>
              <a:rPr lang="ru-RU" sz="2150" spc="-25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дальше</a:t>
            </a:r>
            <a:endParaRPr lang="ru-RU" sz="2150" dirty="0">
              <a:latin typeface="Oleg Sans"/>
              <a:cs typeface="Oleg Sans"/>
            </a:endParaRPr>
          </a:p>
        </p:txBody>
      </p:sp>
      <p:sp>
        <p:nvSpPr>
          <p:cNvPr id="64" name="Текст 29">
            <a:extLst>
              <a:ext uri="{FF2B5EF4-FFF2-40B4-BE49-F238E27FC236}">
                <a16:creationId xmlns:a16="http://schemas.microsoft.com/office/drawing/2014/main" id="{A3E0F702-CD18-4474-B8BE-01DD35FD031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5261160" y="3203955"/>
            <a:ext cx="4106784" cy="489573"/>
          </a:xfrm>
          <a:prstGeom prst="rect">
            <a:avLst/>
          </a:prstGeom>
        </p:spPr>
        <p:txBody>
          <a:bodyPr wrap="square" anchor="ctr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950" spc="5" dirty="0">
                <a:solidFill>
                  <a:srgbClr val="282828"/>
                </a:solidFill>
                <a:latin typeface="Oleg Sans"/>
                <a:cs typeface="Oleg Sans"/>
              </a:rPr>
              <a:t>Обратная связь</a:t>
            </a:r>
            <a:endParaRPr lang="ru-RU" sz="2950" dirty="0">
              <a:latin typeface="Oleg Sans"/>
              <a:cs typeface="Oleg Sans"/>
            </a:endParaRPr>
          </a:p>
        </p:txBody>
      </p:sp>
      <p:sp>
        <p:nvSpPr>
          <p:cNvPr id="65" name="Текст 29">
            <a:extLst>
              <a:ext uri="{FF2B5EF4-FFF2-40B4-BE49-F238E27FC236}">
                <a16:creationId xmlns:a16="http://schemas.microsoft.com/office/drawing/2014/main" id="{8AADFC63-3CF4-411B-9D92-A8A8D0820FB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5261160" y="3987751"/>
            <a:ext cx="4106784" cy="2382569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914400" rtl="0" eaLnBrk="1" fontAlgn="auto" latinLnBrk="0" hangingPunct="1">
              <a:lnSpc>
                <a:spcPct val="1151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Клиенты сами подсказывают,  что у них болит, но не всегда эта  информация доходит до</a:t>
            </a:r>
            <a:r>
              <a:rPr lang="ru-RU" sz="2150" spc="-15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нас</a:t>
            </a:r>
            <a:endParaRPr lang="ru-RU" sz="2150" dirty="0">
              <a:latin typeface="Oleg Sans"/>
              <a:cs typeface="Oleg Sans"/>
            </a:endParaRPr>
          </a:p>
        </p:txBody>
      </p:sp>
      <p:sp>
        <p:nvSpPr>
          <p:cNvPr id="66" name="Текст 29">
            <a:extLst>
              <a:ext uri="{FF2B5EF4-FFF2-40B4-BE49-F238E27FC236}">
                <a16:creationId xmlns:a16="http://schemas.microsoft.com/office/drawing/2014/main" id="{7E5A8B1B-7E70-4C51-85BD-0D44340B845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674390" y="7223046"/>
            <a:ext cx="4106784" cy="489573"/>
          </a:xfrm>
          <a:prstGeom prst="rect">
            <a:avLst/>
          </a:prstGeom>
        </p:spPr>
        <p:txBody>
          <a:bodyPr wrap="square" anchor="ctr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950" spc="5" dirty="0">
                <a:solidFill>
                  <a:srgbClr val="282828"/>
                </a:solidFill>
                <a:latin typeface="Oleg Sans"/>
                <a:cs typeface="Oleg Sans"/>
              </a:rPr>
              <a:t>Информирование</a:t>
            </a:r>
            <a:endParaRPr lang="ru-RU" sz="2950" dirty="0">
              <a:latin typeface="Oleg Sans"/>
              <a:cs typeface="Oleg Sans"/>
            </a:endParaRPr>
          </a:p>
        </p:txBody>
      </p:sp>
      <p:sp>
        <p:nvSpPr>
          <p:cNvPr id="67" name="Текст 29">
            <a:extLst>
              <a:ext uri="{FF2B5EF4-FFF2-40B4-BE49-F238E27FC236}">
                <a16:creationId xmlns:a16="http://schemas.microsoft.com/office/drawing/2014/main" id="{0D1C911E-C99F-46C0-B1A6-9FE4957673D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674390" y="8006842"/>
            <a:ext cx="4106784" cy="2382569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914400" rtl="0" eaLnBrk="1" fontAlgn="auto" latinLnBrk="0" hangingPunct="1">
              <a:lnSpc>
                <a:spcPct val="1151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Вовремя, доступно и</a:t>
            </a:r>
            <a:r>
              <a:rPr lang="ru-RU" sz="2150" spc="-35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понятно</a:t>
            </a:r>
            <a:endParaRPr lang="ru-RU" sz="2150" dirty="0">
              <a:latin typeface="Oleg Sans"/>
              <a:cs typeface="Oleg Sans"/>
            </a:endParaRPr>
          </a:p>
        </p:txBody>
      </p:sp>
      <p:sp>
        <p:nvSpPr>
          <p:cNvPr id="68" name="Текст 29">
            <a:extLst>
              <a:ext uri="{FF2B5EF4-FFF2-40B4-BE49-F238E27FC236}">
                <a16:creationId xmlns:a16="http://schemas.microsoft.com/office/drawing/2014/main" id="{5413B3A8-0B6B-4461-9C0F-A6203BD6796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023445" y="7223046"/>
            <a:ext cx="4106784" cy="489573"/>
          </a:xfrm>
          <a:prstGeom prst="rect">
            <a:avLst/>
          </a:prstGeom>
        </p:spPr>
        <p:txBody>
          <a:bodyPr wrap="square" anchor="ctr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950" spc="5" dirty="0">
                <a:solidFill>
                  <a:srgbClr val="282828"/>
                </a:solidFill>
                <a:latin typeface="Oleg Sans"/>
                <a:cs typeface="Oleg Sans"/>
              </a:rPr>
              <a:t>Обучение</a:t>
            </a:r>
            <a:endParaRPr lang="ru-RU" sz="2950" dirty="0">
              <a:latin typeface="Oleg Sans"/>
              <a:cs typeface="Oleg Sans"/>
            </a:endParaRPr>
          </a:p>
        </p:txBody>
      </p:sp>
      <p:sp>
        <p:nvSpPr>
          <p:cNvPr id="69" name="Текст 29">
            <a:extLst>
              <a:ext uri="{FF2B5EF4-FFF2-40B4-BE49-F238E27FC236}">
                <a16:creationId xmlns:a16="http://schemas.microsoft.com/office/drawing/2014/main" id="{08257CAF-E10C-43DD-8015-FB44EB688AC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023445" y="8006842"/>
            <a:ext cx="4106784" cy="2382569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914400" rtl="0" eaLnBrk="1" fontAlgn="auto" latinLnBrk="0" hangingPunct="1">
              <a:lnSpc>
                <a:spcPct val="1151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Как знакомство с Тинькофф  новых клиентов, так и</a:t>
            </a:r>
            <a:r>
              <a:rPr lang="ru-RU" sz="2150" spc="-40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обучение  действующих клиентов новому  функционалу</a:t>
            </a:r>
            <a:endParaRPr lang="ru-RU" sz="2150" dirty="0">
              <a:latin typeface="Oleg Sans"/>
              <a:cs typeface="Oleg Sans"/>
            </a:endParaRPr>
          </a:p>
        </p:txBody>
      </p:sp>
      <p:sp>
        <p:nvSpPr>
          <p:cNvPr id="70" name="Текст 29">
            <a:extLst>
              <a:ext uri="{FF2B5EF4-FFF2-40B4-BE49-F238E27FC236}">
                <a16:creationId xmlns:a16="http://schemas.microsoft.com/office/drawing/2014/main" id="{3CE11AA5-A623-4579-BD1A-C858AEC9C7B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5261160" y="7223046"/>
            <a:ext cx="4106784" cy="489573"/>
          </a:xfrm>
          <a:prstGeom prst="rect">
            <a:avLst/>
          </a:prstGeom>
        </p:spPr>
        <p:txBody>
          <a:bodyPr wrap="square" anchor="ctr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950" spc="5" dirty="0">
                <a:solidFill>
                  <a:srgbClr val="282828"/>
                </a:solidFill>
                <a:latin typeface="Oleg Sans"/>
                <a:cs typeface="Oleg Sans"/>
              </a:rPr>
              <a:t>Исследования</a:t>
            </a:r>
            <a:endParaRPr lang="ru-RU" sz="2950" dirty="0">
              <a:latin typeface="Oleg Sans"/>
              <a:cs typeface="Oleg Sans"/>
            </a:endParaRPr>
          </a:p>
        </p:txBody>
      </p:sp>
      <p:sp>
        <p:nvSpPr>
          <p:cNvPr id="71" name="Текст 29">
            <a:extLst>
              <a:ext uri="{FF2B5EF4-FFF2-40B4-BE49-F238E27FC236}">
                <a16:creationId xmlns:a16="http://schemas.microsoft.com/office/drawing/2014/main" id="{33D55C6C-085D-4C35-877C-4AB2E96C588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5261160" y="8006842"/>
            <a:ext cx="4106784" cy="2382569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914400" rtl="0" eaLnBrk="1" fontAlgn="auto" latinLnBrk="0" hangingPunct="1">
              <a:lnSpc>
                <a:spcPct val="1151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Качественные и</a:t>
            </a:r>
            <a:r>
              <a:rPr lang="ru-RU" sz="2150" spc="-15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количественные</a:t>
            </a:r>
            <a:endParaRPr lang="ru-RU" sz="2150" dirty="0">
              <a:latin typeface="Oleg Sans"/>
              <a:cs typeface="Oleg Sans"/>
            </a:endParaRPr>
          </a:p>
        </p:txBody>
      </p:sp>
    </p:spTree>
    <p:extLst>
      <p:ext uri="{BB962C8B-B14F-4D97-AF65-F5344CB8AC3E}">
        <p14:creationId xmlns:p14="http://schemas.microsoft.com/office/powerpoint/2010/main" val="36856506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С заголовок в 4 стро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bject 5">
            <a:extLst>
              <a:ext uri="{FF2B5EF4-FFF2-40B4-BE49-F238E27FC236}">
                <a16:creationId xmlns:a16="http://schemas.microsoft.com/office/drawing/2014/main" id="{D7A7C918-9C4C-40D7-B3D2-B5BA6199877E}"/>
              </a:ext>
            </a:extLst>
          </p:cNvPr>
          <p:cNvSpPr/>
          <p:nvPr userDrawn="1"/>
        </p:nvSpPr>
        <p:spPr>
          <a:xfrm>
            <a:off x="0" y="10026919"/>
            <a:ext cx="20104100" cy="1282065"/>
          </a:xfrm>
          <a:custGeom>
            <a:avLst/>
            <a:gdLst/>
            <a:ahLst/>
            <a:cxnLst/>
            <a:rect l="l" t="t" r="r" b="b"/>
            <a:pathLst>
              <a:path w="20104100" h="1282065">
                <a:moveTo>
                  <a:pt x="0" y="1281636"/>
                </a:moveTo>
                <a:lnTo>
                  <a:pt x="20104099" y="1281636"/>
                </a:lnTo>
                <a:lnTo>
                  <a:pt x="20104099" y="0"/>
                </a:lnTo>
                <a:lnTo>
                  <a:pt x="0" y="0"/>
                </a:lnTo>
                <a:lnTo>
                  <a:pt x="0" y="128163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Рисунок 8">
            <a:extLst>
              <a:ext uri="{FF2B5EF4-FFF2-40B4-BE49-F238E27FC236}">
                <a16:creationId xmlns:a16="http://schemas.microsoft.com/office/drawing/2014/main" id="{3FFBD30C-05E9-49FB-8B08-678C182C440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5500" y="10206038"/>
            <a:ext cx="3051175" cy="755650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855DA34F-9D7C-4B61-82BA-338CAC09FDA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45270" y="10423048"/>
            <a:ext cx="1491286" cy="384175"/>
          </a:xfrm>
          <a:prstGeom prst="rect">
            <a:avLst/>
          </a:prstGeom>
        </p:spPr>
        <p:txBody>
          <a:bodyPr/>
          <a:lstStyle>
            <a:lvl1pPr marL="12700" marR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j-lt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spc="5" dirty="0">
                <a:solidFill>
                  <a:srgbClr val="AFAFAF"/>
                </a:solidFill>
                <a:latin typeface="+mj-lt"/>
                <a:cs typeface="PF Highway Sans Pro"/>
              </a:rPr>
              <a:t>tinkoff.ru</a:t>
            </a:r>
            <a:endParaRPr lang="en-US" sz="2800" dirty="0">
              <a:latin typeface="+mj-lt"/>
              <a:cs typeface="PF Highway Sans Pro"/>
            </a:endParaRPr>
          </a:p>
          <a:p>
            <a:pPr lvl="0"/>
            <a:endParaRPr lang="ru-RU" dirty="0"/>
          </a:p>
        </p:txBody>
      </p:sp>
      <p:sp>
        <p:nvSpPr>
          <p:cNvPr id="26" name="object 3">
            <a:extLst>
              <a:ext uri="{FF2B5EF4-FFF2-40B4-BE49-F238E27FC236}">
                <a16:creationId xmlns:a16="http://schemas.microsoft.com/office/drawing/2014/main" id="{A401BAB9-99FE-4F0F-B24C-0D546BAE5751}"/>
              </a:ext>
            </a:extLst>
          </p:cNvPr>
          <p:cNvSpPr/>
          <p:nvPr userDrawn="1"/>
        </p:nvSpPr>
        <p:spPr>
          <a:xfrm>
            <a:off x="0" y="0"/>
            <a:ext cx="4460875" cy="10027285"/>
          </a:xfrm>
          <a:custGeom>
            <a:avLst/>
            <a:gdLst/>
            <a:ahLst/>
            <a:cxnLst/>
            <a:rect l="l" t="t" r="r" b="b"/>
            <a:pathLst>
              <a:path w="4460875" h="10027285">
                <a:moveTo>
                  <a:pt x="0" y="10026919"/>
                </a:moveTo>
                <a:lnTo>
                  <a:pt x="4460596" y="10026919"/>
                </a:lnTo>
                <a:lnTo>
                  <a:pt x="4460596" y="0"/>
                </a:lnTo>
                <a:lnTo>
                  <a:pt x="0" y="0"/>
                </a:lnTo>
                <a:lnTo>
                  <a:pt x="0" y="10026919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5" name="object 2">
            <a:extLst>
              <a:ext uri="{FF2B5EF4-FFF2-40B4-BE49-F238E27FC236}">
                <a16:creationId xmlns:a16="http://schemas.microsoft.com/office/drawing/2014/main" id="{0BB45817-12F1-4080-9635-8C91D8C62F05}"/>
              </a:ext>
            </a:extLst>
          </p:cNvPr>
          <p:cNvSpPr/>
          <p:nvPr userDrawn="1"/>
        </p:nvSpPr>
        <p:spPr>
          <a:xfrm>
            <a:off x="4460597" y="-30480"/>
            <a:ext cx="15643860" cy="10027285"/>
          </a:xfrm>
          <a:custGeom>
            <a:avLst/>
            <a:gdLst/>
            <a:ahLst/>
            <a:cxnLst/>
            <a:rect l="l" t="t" r="r" b="b"/>
            <a:pathLst>
              <a:path w="15643860" h="10027285">
                <a:moveTo>
                  <a:pt x="0" y="10026919"/>
                </a:moveTo>
                <a:lnTo>
                  <a:pt x="15643502" y="10026919"/>
                </a:lnTo>
                <a:lnTo>
                  <a:pt x="15643502" y="0"/>
                </a:lnTo>
                <a:lnTo>
                  <a:pt x="0" y="0"/>
                </a:lnTo>
                <a:lnTo>
                  <a:pt x="0" y="10026919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Текст 43">
            <a:extLst>
              <a:ext uri="{FF2B5EF4-FFF2-40B4-BE49-F238E27FC236}">
                <a16:creationId xmlns:a16="http://schemas.microsoft.com/office/drawing/2014/main" id="{3F4B32F3-A82A-49A1-A94B-B3563D84FB6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90160" y="2613025"/>
            <a:ext cx="14346395" cy="5257800"/>
          </a:xfrm>
          <a:prstGeom prst="rect">
            <a:avLst/>
          </a:prstGeom>
        </p:spPr>
        <p:txBody>
          <a:bodyPr/>
          <a:lstStyle>
            <a:lvl1pPr marL="12700" marR="5080" indent="0" algn="l" defTabSz="457200" rtl="0" eaLnBrk="1" fontAlgn="auto" latinLnBrk="0" hangingPunct="1">
              <a:lnSpc>
                <a:spcPts val="9890"/>
              </a:lnSpc>
              <a:spcBef>
                <a:spcPts val="109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baseline="0">
                <a:latin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9890"/>
              </a:lnSpc>
              <a:spcBef>
                <a:spcPts val="10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8900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Пример вашего </a:t>
            </a:r>
            <a:r>
              <a:rPr kumimoji="0" lang="ru-RU" sz="8900" b="0" i="0" u="none" strike="noStrike" kern="1200" cap="none" spc="-4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длинного  </a:t>
            </a:r>
            <a:r>
              <a:rPr kumimoji="0" lang="ru-RU" sz="8900" b="0" i="0" u="none" strike="noStrike" kern="1200" cap="none" spc="-4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заголовка </a:t>
            </a:r>
            <a:r>
              <a:rPr kumimoji="0" lang="ru-RU" sz="890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8900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большим  </a:t>
            </a:r>
            <a:r>
              <a:rPr kumimoji="0" lang="ru-RU" sz="8900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количеством </a:t>
            </a:r>
            <a:r>
              <a:rPr kumimoji="0" lang="ru-RU" sz="8900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слов </a:t>
            </a:r>
            <a:r>
              <a:rPr kumimoji="0" lang="ru-RU" sz="890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8900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четыре  </a:t>
            </a:r>
            <a:r>
              <a:rPr kumimoji="0" lang="ru-RU" sz="8900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строки</a:t>
            </a:r>
            <a:endParaRPr kumimoji="0" lang="ru-RU" sz="8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3191094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12D23EC3-9E60-44F6-ADD0-D20D21157064}"/>
              </a:ext>
            </a:extLst>
          </p:cNvPr>
          <p:cNvSpPr/>
          <p:nvPr userDrawn="1"/>
        </p:nvSpPr>
        <p:spPr>
          <a:xfrm>
            <a:off x="4799853" y="2827139"/>
            <a:ext cx="3242310" cy="6584315"/>
          </a:xfrm>
          <a:custGeom>
            <a:avLst/>
            <a:gdLst/>
            <a:ahLst/>
            <a:cxnLst/>
            <a:rect l="l" t="t" r="r" b="b"/>
            <a:pathLst>
              <a:path w="3242309" h="6584315">
                <a:moveTo>
                  <a:pt x="3241786" y="0"/>
                </a:moveTo>
                <a:lnTo>
                  <a:pt x="0" y="0"/>
                </a:lnTo>
                <a:lnTo>
                  <a:pt x="0" y="6584092"/>
                </a:lnTo>
                <a:lnTo>
                  <a:pt x="3241786" y="6584092"/>
                </a:lnTo>
                <a:lnTo>
                  <a:pt x="324178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0B29CFC8-09ED-4BC2-90CA-3D180F2FFB94}"/>
              </a:ext>
            </a:extLst>
          </p:cNvPr>
          <p:cNvSpPr/>
          <p:nvPr userDrawn="1"/>
        </p:nvSpPr>
        <p:spPr>
          <a:xfrm>
            <a:off x="12162980" y="2827139"/>
            <a:ext cx="3242310" cy="6584315"/>
          </a:xfrm>
          <a:custGeom>
            <a:avLst/>
            <a:gdLst/>
            <a:ahLst/>
            <a:cxnLst/>
            <a:rect l="l" t="t" r="r" b="b"/>
            <a:pathLst>
              <a:path w="3242309" h="6584315">
                <a:moveTo>
                  <a:pt x="3241786" y="0"/>
                </a:moveTo>
                <a:lnTo>
                  <a:pt x="0" y="0"/>
                </a:lnTo>
                <a:lnTo>
                  <a:pt x="0" y="6584092"/>
                </a:lnTo>
                <a:lnTo>
                  <a:pt x="3241786" y="6584092"/>
                </a:lnTo>
                <a:lnTo>
                  <a:pt x="324178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1F4F01BE-4A78-4966-815F-B88819045A74}"/>
              </a:ext>
            </a:extLst>
          </p:cNvPr>
          <p:cNvSpPr/>
          <p:nvPr userDrawn="1"/>
        </p:nvSpPr>
        <p:spPr>
          <a:xfrm>
            <a:off x="15781718" y="2827139"/>
            <a:ext cx="3242310" cy="6584315"/>
          </a:xfrm>
          <a:custGeom>
            <a:avLst/>
            <a:gdLst/>
            <a:ahLst/>
            <a:cxnLst/>
            <a:rect l="l" t="t" r="r" b="b"/>
            <a:pathLst>
              <a:path w="3242309" h="6584315">
                <a:moveTo>
                  <a:pt x="3241786" y="0"/>
                </a:moveTo>
                <a:lnTo>
                  <a:pt x="0" y="0"/>
                </a:lnTo>
                <a:lnTo>
                  <a:pt x="0" y="6584092"/>
                </a:lnTo>
                <a:lnTo>
                  <a:pt x="3241786" y="6584092"/>
                </a:lnTo>
                <a:lnTo>
                  <a:pt x="324178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7">
            <a:extLst>
              <a:ext uri="{FF2B5EF4-FFF2-40B4-BE49-F238E27FC236}">
                <a16:creationId xmlns:a16="http://schemas.microsoft.com/office/drawing/2014/main" id="{1B1B5374-4C97-44A9-964A-C2FC8686059B}"/>
              </a:ext>
            </a:extLst>
          </p:cNvPr>
          <p:cNvSpPr/>
          <p:nvPr userDrawn="1"/>
        </p:nvSpPr>
        <p:spPr>
          <a:xfrm>
            <a:off x="1055465" y="2827139"/>
            <a:ext cx="3242310" cy="6584315"/>
          </a:xfrm>
          <a:custGeom>
            <a:avLst/>
            <a:gdLst/>
            <a:ahLst/>
            <a:cxnLst/>
            <a:rect l="l" t="t" r="r" b="b"/>
            <a:pathLst>
              <a:path w="3242310" h="6584315">
                <a:moveTo>
                  <a:pt x="3241786" y="0"/>
                </a:moveTo>
                <a:lnTo>
                  <a:pt x="0" y="0"/>
                </a:lnTo>
                <a:lnTo>
                  <a:pt x="0" y="6584092"/>
                </a:lnTo>
                <a:lnTo>
                  <a:pt x="3241786" y="6584092"/>
                </a:lnTo>
                <a:lnTo>
                  <a:pt x="324178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8">
            <a:extLst>
              <a:ext uri="{FF2B5EF4-FFF2-40B4-BE49-F238E27FC236}">
                <a16:creationId xmlns:a16="http://schemas.microsoft.com/office/drawing/2014/main" id="{FCD31AFD-4927-4ED3-8D36-C9E544FE35B0}"/>
              </a:ext>
            </a:extLst>
          </p:cNvPr>
          <p:cNvSpPr/>
          <p:nvPr userDrawn="1"/>
        </p:nvSpPr>
        <p:spPr>
          <a:xfrm>
            <a:off x="8479551" y="2827139"/>
            <a:ext cx="3242310" cy="6584315"/>
          </a:xfrm>
          <a:custGeom>
            <a:avLst/>
            <a:gdLst/>
            <a:ahLst/>
            <a:cxnLst/>
            <a:rect l="l" t="t" r="r" b="b"/>
            <a:pathLst>
              <a:path w="3242309" h="6584315">
                <a:moveTo>
                  <a:pt x="3241786" y="0"/>
                </a:moveTo>
                <a:lnTo>
                  <a:pt x="0" y="0"/>
                </a:lnTo>
                <a:lnTo>
                  <a:pt x="0" y="6584092"/>
                </a:lnTo>
                <a:lnTo>
                  <a:pt x="3241786" y="6584092"/>
                </a:lnTo>
                <a:lnTo>
                  <a:pt x="324178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Текст 53">
            <a:extLst>
              <a:ext uri="{FF2B5EF4-FFF2-40B4-BE49-F238E27FC236}">
                <a16:creationId xmlns:a16="http://schemas.microsoft.com/office/drawing/2014/main" id="{4A6ACF8F-7076-4016-A4EB-1A1EDDAB6CA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779175" y="2476084"/>
            <a:ext cx="1283666" cy="864633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7000"/>
            </a:lvl1pPr>
          </a:lstStyle>
          <a:p>
            <a:pPr lvl="0"/>
            <a:r>
              <a:rPr lang="ru-RU" dirty="0"/>
              <a:t>02</a:t>
            </a:r>
          </a:p>
        </p:txBody>
      </p:sp>
      <p:sp>
        <p:nvSpPr>
          <p:cNvPr id="44" name="Текст 53">
            <a:extLst>
              <a:ext uri="{FF2B5EF4-FFF2-40B4-BE49-F238E27FC236}">
                <a16:creationId xmlns:a16="http://schemas.microsoft.com/office/drawing/2014/main" id="{C226FA42-1503-4A0E-89E3-E1F42B0B4C3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58873" y="2476084"/>
            <a:ext cx="1283666" cy="864633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7000"/>
            </a:lvl1pPr>
          </a:lstStyle>
          <a:p>
            <a:pPr lvl="0"/>
            <a:r>
              <a:rPr lang="ru-RU" dirty="0"/>
              <a:t>03</a:t>
            </a:r>
          </a:p>
        </p:txBody>
      </p:sp>
      <p:sp>
        <p:nvSpPr>
          <p:cNvPr id="45" name="Текст 53">
            <a:extLst>
              <a:ext uri="{FF2B5EF4-FFF2-40B4-BE49-F238E27FC236}">
                <a16:creationId xmlns:a16="http://schemas.microsoft.com/office/drawing/2014/main" id="{DB1FEC38-728F-4C02-9CDA-4BF2A958E14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026839" y="2476084"/>
            <a:ext cx="1283666" cy="864633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7000"/>
            </a:lvl1pPr>
          </a:lstStyle>
          <a:p>
            <a:pPr lvl="0"/>
            <a:r>
              <a:rPr lang="ru-RU" dirty="0"/>
              <a:t>04</a:t>
            </a:r>
          </a:p>
        </p:txBody>
      </p:sp>
      <p:sp>
        <p:nvSpPr>
          <p:cNvPr id="46" name="Текст 53">
            <a:extLst>
              <a:ext uri="{FF2B5EF4-FFF2-40B4-BE49-F238E27FC236}">
                <a16:creationId xmlns:a16="http://schemas.microsoft.com/office/drawing/2014/main" id="{50E142FF-3857-42FE-A0E5-E4C96C1A591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6764520" y="2476084"/>
            <a:ext cx="1283666" cy="864633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7000"/>
            </a:lvl1pPr>
          </a:lstStyle>
          <a:p>
            <a:pPr lvl="0"/>
            <a:r>
              <a:rPr lang="ru-RU" dirty="0"/>
              <a:t>05</a:t>
            </a:r>
          </a:p>
        </p:txBody>
      </p:sp>
      <p:sp>
        <p:nvSpPr>
          <p:cNvPr id="42" name="Текст 53">
            <a:extLst>
              <a:ext uri="{FF2B5EF4-FFF2-40B4-BE49-F238E27FC236}">
                <a16:creationId xmlns:a16="http://schemas.microsoft.com/office/drawing/2014/main" id="{AE7189F8-FDAE-4FDC-972F-B200731EE92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34787" y="2476084"/>
            <a:ext cx="1283666" cy="864633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7000"/>
            </a:lvl1pPr>
          </a:lstStyle>
          <a:p>
            <a:pPr lvl="0"/>
            <a:r>
              <a:rPr lang="ru-RU" dirty="0"/>
              <a:t>01</a:t>
            </a:r>
          </a:p>
        </p:txBody>
      </p:sp>
      <p:sp>
        <p:nvSpPr>
          <p:cNvPr id="41" name="object 3">
            <a:extLst>
              <a:ext uri="{FF2B5EF4-FFF2-40B4-BE49-F238E27FC236}">
                <a16:creationId xmlns:a16="http://schemas.microsoft.com/office/drawing/2014/main" id="{5CDDB713-3316-4C88-B33C-74A8A3F29688}"/>
              </a:ext>
            </a:extLst>
          </p:cNvPr>
          <p:cNvSpPr txBox="1">
            <a:spLocks noGrp="1"/>
          </p:cNvSpPr>
          <p:nvPr>
            <p:ph type="title" idx="4294967295" hasCustomPrompt="1"/>
          </p:nvPr>
        </p:nvSpPr>
        <p:spPr>
          <a:xfrm>
            <a:off x="1385433" y="652261"/>
            <a:ext cx="17380888" cy="1135203"/>
          </a:xfrm>
          <a:prstGeom prst="rect">
            <a:avLst/>
          </a:prstGeom>
        </p:spPr>
        <p:txBody>
          <a:bodyPr vert="horz" wrap="square" lIns="0" tIns="17165" rIns="0" bIns="0" rtlCol="0" anchor="ctr">
            <a:spAutoFit/>
          </a:bodyPr>
          <a:lstStyle>
            <a:lvl1pPr>
              <a:defRPr/>
            </a:lvl1pPr>
          </a:lstStyle>
          <a:p>
            <a:pPr marL="24159" marR="0" lvl="0" indent="0" algn="ctr" defTabSz="1509583" rtl="0" eaLnBrk="1" fontAlgn="auto" latinLnBrk="0" hangingPunct="1">
              <a:lnSpc>
                <a:spcPct val="100000"/>
              </a:lnSpc>
              <a:spcBef>
                <a:spcPts val="13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  <a:endParaRPr spc="-35" dirty="0"/>
          </a:p>
        </p:txBody>
      </p:sp>
      <p:sp>
        <p:nvSpPr>
          <p:cNvPr id="63" name="Текст 62">
            <a:extLst>
              <a:ext uri="{FF2B5EF4-FFF2-40B4-BE49-F238E27FC236}">
                <a16:creationId xmlns:a16="http://schemas.microsoft.com/office/drawing/2014/main" id="{9381D5B1-E4C7-4DD6-AD5E-45C5F2B1EE8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342327" y="4126677"/>
            <a:ext cx="2668587" cy="555626"/>
          </a:xfrm>
          <a:prstGeom prst="rect">
            <a:avLst/>
          </a:prstGeom>
        </p:spPr>
        <p:txBody>
          <a:bodyPr anchor="ctr"/>
          <a:lstStyle>
            <a:lvl1pPr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00" marR="0" lvl="0" indent="0" algn="ctr" defTabSz="457200" rtl="0" eaLnBrk="1" fontAlgn="auto" latinLnBrk="0" hangingPunct="1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Обучение</a:t>
            </a:r>
            <a:endParaRPr kumimoji="0" lang="ru-RU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64" name="Текст 62">
            <a:extLst>
              <a:ext uri="{FF2B5EF4-FFF2-40B4-BE49-F238E27FC236}">
                <a16:creationId xmlns:a16="http://schemas.microsoft.com/office/drawing/2014/main" id="{532066AC-3CF0-439B-B31B-CDA14DB345A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168025" y="5326009"/>
            <a:ext cx="3017190" cy="2940301"/>
          </a:xfrm>
          <a:prstGeom prst="rect">
            <a:avLst/>
          </a:prstGeom>
        </p:spPr>
        <p:txBody>
          <a:bodyPr/>
          <a:lstStyle>
            <a:lvl1pPr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618490" marR="429895" lvl="0" indent="-181610" algn="ctr" defTabSz="457200" rtl="0" eaLnBrk="1" fontAlgn="auto" latinLnBrk="0" hangingPunct="1">
              <a:lnSpc>
                <a:spcPct val="112999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180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180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  пропагандистское обеспечение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67" name="Текст 62">
            <a:extLst>
              <a:ext uri="{FF2B5EF4-FFF2-40B4-BE49-F238E27FC236}">
                <a16:creationId xmlns:a16="http://schemas.microsoft.com/office/drawing/2014/main" id="{BF259BE0-E1C2-4B9D-B6F4-80F0A559A1C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86715" y="3749673"/>
            <a:ext cx="2668587" cy="1309635"/>
          </a:xfrm>
          <a:prstGeom prst="rect">
            <a:avLst/>
          </a:prstGeom>
        </p:spPr>
        <p:txBody>
          <a:bodyPr anchor="ctr"/>
          <a:lstStyle>
            <a:lvl1pPr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00" marR="0" lvl="0" indent="0" algn="ctr" defTabSz="457200" rtl="0" eaLnBrk="1" fontAlgn="auto" latinLnBrk="0" hangingPunct="1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Быстрое начисление процентов</a:t>
            </a:r>
          </a:p>
        </p:txBody>
      </p:sp>
      <p:sp>
        <p:nvSpPr>
          <p:cNvPr id="68" name="Текст 62">
            <a:extLst>
              <a:ext uri="{FF2B5EF4-FFF2-40B4-BE49-F238E27FC236}">
                <a16:creationId xmlns:a16="http://schemas.microsoft.com/office/drawing/2014/main" id="{4AD89570-CABF-4611-BD6C-9114B7DE209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12413" y="5326009"/>
            <a:ext cx="3017190" cy="3259191"/>
          </a:xfrm>
          <a:prstGeom prst="rect">
            <a:avLst/>
          </a:prstGeom>
        </p:spPr>
        <p:txBody>
          <a:bodyPr/>
          <a:lstStyle>
            <a:lvl1pPr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5086" lvl="0" indent="1272" algn="ctr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Разнообразный </a:t>
            </a:r>
            <a:r>
              <a:rPr kumimoji="0" lang="ru-RU" sz="180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18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богатый опыт </a:t>
            </a:r>
            <a:r>
              <a:rPr kumimoji="0" lang="ru-RU" sz="1800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</a:p>
          <a:p>
            <a:pPr marL="12715" marR="5086" lvl="0" indent="1272" algn="ctr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1800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</a:t>
            </a:r>
            <a:r>
              <a:rPr kumimoji="0" lang="ru-RU" sz="1800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  </a:t>
            </a:r>
            <a:r>
              <a:rPr kumimoji="0" lang="ru-RU" sz="18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выполнять </a:t>
            </a:r>
            <a:r>
              <a:rPr kumimoji="0" lang="ru-RU" sz="1800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важные </a:t>
            </a:r>
            <a:r>
              <a:rPr kumimoji="0" lang="ru-RU" sz="18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задания по </a:t>
            </a:r>
            <a:r>
              <a:rPr kumimoji="0" lang="ru-RU" sz="1800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разработке </a:t>
            </a:r>
            <a:r>
              <a:rPr kumimoji="0" lang="ru-RU" sz="18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позиций, </a:t>
            </a:r>
            <a:r>
              <a:rPr kumimoji="0" lang="ru-RU" sz="1800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1800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 </a:t>
            </a:r>
          </a:p>
          <a:p>
            <a:pPr marL="12715" marR="5086" lvl="0" indent="1272" algn="ctr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1800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</a:t>
            </a:r>
            <a:r>
              <a:rPr kumimoji="0" lang="ru-RU" sz="1800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поставленных </a:t>
            </a:r>
            <a:r>
              <a:rPr kumimoji="0" lang="ru-RU" sz="18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 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70" name="Текст 62">
            <a:extLst>
              <a:ext uri="{FF2B5EF4-FFF2-40B4-BE49-F238E27FC236}">
                <a16:creationId xmlns:a16="http://schemas.microsoft.com/office/drawing/2014/main" id="{1FC5F634-75ED-4A9E-A51C-05D88C4C6D9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709697" y="3972173"/>
            <a:ext cx="2668587" cy="864633"/>
          </a:xfrm>
          <a:prstGeom prst="rect">
            <a:avLst/>
          </a:prstGeom>
        </p:spPr>
        <p:txBody>
          <a:bodyPr anchor="ctr"/>
          <a:lstStyle>
            <a:lvl1pPr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00" marR="0" lvl="0" indent="0" algn="ctr" defTabSz="457200" rtl="0" eaLnBrk="1" fontAlgn="auto" latinLnBrk="0" hangingPunct="1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Обучение  коллег</a:t>
            </a:r>
            <a:endParaRPr kumimoji="0" lang="ru-RU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71" name="Текст 62">
            <a:extLst>
              <a:ext uri="{FF2B5EF4-FFF2-40B4-BE49-F238E27FC236}">
                <a16:creationId xmlns:a16="http://schemas.microsoft.com/office/drawing/2014/main" id="{A92496A6-F4AE-44BE-8849-81C1541754F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535395" y="5326009"/>
            <a:ext cx="3017190" cy="2940301"/>
          </a:xfrm>
          <a:prstGeom prst="rect">
            <a:avLst/>
          </a:prstGeom>
        </p:spPr>
        <p:txBody>
          <a:bodyPr/>
          <a:lstStyle>
            <a:lvl1pPr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618490" marR="429895" lvl="0" indent="-181610" algn="ctr" defTabSz="457200" rtl="0" eaLnBrk="1" fontAlgn="auto" latinLnBrk="0" hangingPunct="1">
              <a:lnSpc>
                <a:spcPct val="112999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180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180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  пропагандистское обеспечение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72" name="Текст 62">
            <a:extLst>
              <a:ext uri="{FF2B5EF4-FFF2-40B4-BE49-F238E27FC236}">
                <a16:creationId xmlns:a16="http://schemas.microsoft.com/office/drawing/2014/main" id="{8A035245-D725-4E1E-A8A1-F077B0A816B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2459772" y="3749673"/>
            <a:ext cx="2668587" cy="1309635"/>
          </a:xfrm>
          <a:prstGeom prst="rect">
            <a:avLst/>
          </a:prstGeom>
        </p:spPr>
        <p:txBody>
          <a:bodyPr anchor="ctr"/>
          <a:lstStyle>
            <a:lvl1pPr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00" marR="0" lvl="0" indent="0" algn="ctr" defTabSz="457200" rtl="0" eaLnBrk="1" fontAlgn="auto" latinLnBrk="0" hangingPunct="1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Быстрое начисление процентов</a:t>
            </a:r>
          </a:p>
        </p:txBody>
      </p:sp>
      <p:sp>
        <p:nvSpPr>
          <p:cNvPr id="73" name="Текст 62">
            <a:extLst>
              <a:ext uri="{FF2B5EF4-FFF2-40B4-BE49-F238E27FC236}">
                <a16:creationId xmlns:a16="http://schemas.microsoft.com/office/drawing/2014/main" id="{919E1219-B811-43EF-8685-C6E0785798F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2285470" y="5326009"/>
            <a:ext cx="3017190" cy="3259191"/>
          </a:xfrm>
          <a:prstGeom prst="rect">
            <a:avLst/>
          </a:prstGeom>
        </p:spPr>
        <p:txBody>
          <a:bodyPr/>
          <a:lstStyle>
            <a:lvl1pPr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5086" lvl="0" indent="1272" algn="ctr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Разнообразный </a:t>
            </a:r>
            <a:r>
              <a:rPr kumimoji="0" lang="ru-RU" sz="180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18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богатый опыт </a:t>
            </a:r>
            <a:r>
              <a:rPr kumimoji="0" lang="ru-RU" sz="1800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</a:p>
          <a:p>
            <a:pPr marL="12715" marR="5086" lvl="0" indent="1272" algn="ctr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1800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</a:t>
            </a:r>
            <a:r>
              <a:rPr kumimoji="0" lang="ru-RU" sz="1800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  </a:t>
            </a:r>
            <a:r>
              <a:rPr kumimoji="0" lang="ru-RU" sz="18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выполнять </a:t>
            </a:r>
            <a:r>
              <a:rPr kumimoji="0" lang="ru-RU" sz="1800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важные </a:t>
            </a:r>
            <a:r>
              <a:rPr kumimoji="0" lang="ru-RU" sz="18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задания по </a:t>
            </a:r>
            <a:r>
              <a:rPr kumimoji="0" lang="ru-RU" sz="1800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разработке </a:t>
            </a:r>
            <a:r>
              <a:rPr kumimoji="0" lang="ru-RU" sz="18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позиций, </a:t>
            </a:r>
            <a:r>
              <a:rPr kumimoji="0" lang="ru-RU" sz="1800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1800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 </a:t>
            </a:r>
          </a:p>
          <a:p>
            <a:pPr marL="12715" marR="5086" lvl="0" indent="1272" algn="ctr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1800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</a:t>
            </a:r>
            <a:r>
              <a:rPr kumimoji="0" lang="ru-RU" sz="1800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поставленных </a:t>
            </a:r>
            <a:r>
              <a:rPr kumimoji="0" lang="ru-RU" sz="18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 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74" name="Текст 62">
            <a:extLst>
              <a:ext uri="{FF2B5EF4-FFF2-40B4-BE49-F238E27FC236}">
                <a16:creationId xmlns:a16="http://schemas.microsoft.com/office/drawing/2014/main" id="{6E12CEA7-D613-4985-8C69-BC3A4766BC0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6063572" y="4126677"/>
            <a:ext cx="2668587" cy="555626"/>
          </a:xfrm>
          <a:prstGeom prst="rect">
            <a:avLst/>
          </a:prstGeom>
        </p:spPr>
        <p:txBody>
          <a:bodyPr anchor="ctr"/>
          <a:lstStyle>
            <a:lvl1pPr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00" marR="0" lvl="0" indent="0" algn="ctr" defTabSz="457200" rtl="0" eaLnBrk="1" fontAlgn="auto" latinLnBrk="0" hangingPunct="1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Обучение</a:t>
            </a:r>
            <a:endParaRPr kumimoji="0" lang="ru-RU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75" name="Текст 62">
            <a:extLst>
              <a:ext uri="{FF2B5EF4-FFF2-40B4-BE49-F238E27FC236}">
                <a16:creationId xmlns:a16="http://schemas.microsoft.com/office/drawing/2014/main" id="{F08EE159-990C-41E2-8F06-59107C66663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5889270" y="5326009"/>
            <a:ext cx="3017190" cy="2940301"/>
          </a:xfrm>
          <a:prstGeom prst="rect">
            <a:avLst/>
          </a:prstGeom>
        </p:spPr>
        <p:txBody>
          <a:bodyPr/>
          <a:lstStyle>
            <a:lvl1pPr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618490" marR="429895" lvl="0" indent="-181610" algn="ctr" defTabSz="457200" rtl="0" eaLnBrk="1" fontAlgn="auto" latinLnBrk="0" hangingPunct="1">
              <a:lnSpc>
                <a:spcPct val="112999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180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180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  пропагандистское обеспечение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</p:spTree>
    <p:extLst>
      <p:ext uri="{BB962C8B-B14F-4D97-AF65-F5344CB8AC3E}">
        <p14:creationId xmlns:p14="http://schemas.microsoft.com/office/powerpoint/2010/main" val="5910894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11">
            <a:extLst>
              <a:ext uri="{FF2B5EF4-FFF2-40B4-BE49-F238E27FC236}">
                <a16:creationId xmlns:a16="http://schemas.microsoft.com/office/drawing/2014/main" id="{B993F3CE-B70F-44D0-95A1-EAB54560B74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13778" y="6098443"/>
            <a:ext cx="8277822" cy="6635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/>
            </a:lvl1pPr>
          </a:lstStyle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5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Управляйте</a:t>
            </a:r>
            <a:r>
              <a:rPr kumimoji="0" lang="ru-RU" sz="3550" b="0" i="0" u="none" strike="noStrike" kern="1200" cap="none" spc="-4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ru-RU" sz="35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ликвидностью</a:t>
            </a:r>
            <a:endParaRPr kumimoji="0" lang="ru-RU" sz="35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4" name="object 20">
            <a:extLst>
              <a:ext uri="{FF2B5EF4-FFF2-40B4-BE49-F238E27FC236}">
                <a16:creationId xmlns:a16="http://schemas.microsoft.com/office/drawing/2014/main" id="{F9971596-5520-4034-8836-94B42B5727A2}"/>
              </a:ext>
            </a:extLst>
          </p:cNvPr>
          <p:cNvSpPr/>
          <p:nvPr userDrawn="1"/>
        </p:nvSpPr>
        <p:spPr>
          <a:xfrm>
            <a:off x="0" y="0"/>
            <a:ext cx="20104100" cy="2124075"/>
          </a:xfrm>
          <a:custGeom>
            <a:avLst/>
            <a:gdLst/>
            <a:ahLst/>
            <a:cxnLst/>
            <a:rect l="l" t="t" r="r" b="b"/>
            <a:pathLst>
              <a:path w="20104100" h="2124075">
                <a:moveTo>
                  <a:pt x="20104099" y="0"/>
                </a:moveTo>
                <a:lnTo>
                  <a:pt x="0" y="0"/>
                </a:lnTo>
                <a:lnTo>
                  <a:pt x="0" y="2123495"/>
                </a:lnTo>
                <a:lnTo>
                  <a:pt x="20104099" y="2123495"/>
                </a:lnTo>
                <a:lnTo>
                  <a:pt x="20104099" y="0"/>
                </a:lnTo>
                <a:close/>
              </a:path>
            </a:pathLst>
          </a:custGeom>
          <a:solidFill>
            <a:srgbClr val="F9F9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Текст 12">
            <a:extLst>
              <a:ext uri="{FF2B5EF4-FFF2-40B4-BE49-F238E27FC236}">
                <a16:creationId xmlns:a16="http://schemas.microsoft.com/office/drawing/2014/main" id="{012090F8-CB59-4A93-99BB-CC8031557B8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  <p:sp>
        <p:nvSpPr>
          <p:cNvPr id="6" name="object 17">
            <a:extLst>
              <a:ext uri="{FF2B5EF4-FFF2-40B4-BE49-F238E27FC236}">
                <a16:creationId xmlns:a16="http://schemas.microsoft.com/office/drawing/2014/main" id="{B5978E4B-12D4-4C90-B782-91602EA75FC5}"/>
              </a:ext>
            </a:extLst>
          </p:cNvPr>
          <p:cNvSpPr/>
          <p:nvPr userDrawn="1"/>
        </p:nvSpPr>
        <p:spPr>
          <a:xfrm>
            <a:off x="973792" y="8343555"/>
            <a:ext cx="0" cy="1507490"/>
          </a:xfrm>
          <a:custGeom>
            <a:avLst/>
            <a:gdLst/>
            <a:ahLst/>
            <a:cxnLst/>
            <a:rect l="l" t="t" r="r" b="b"/>
            <a:pathLst>
              <a:path h="1507490">
                <a:moveTo>
                  <a:pt x="0" y="0"/>
                </a:moveTo>
                <a:lnTo>
                  <a:pt x="0" y="1507493"/>
                </a:lnTo>
              </a:path>
            </a:pathLst>
          </a:custGeom>
          <a:ln w="75390">
            <a:solidFill>
              <a:srgbClr val="FFDD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18">
            <a:extLst>
              <a:ext uri="{FF2B5EF4-FFF2-40B4-BE49-F238E27FC236}">
                <a16:creationId xmlns:a16="http://schemas.microsoft.com/office/drawing/2014/main" id="{A3754BEF-9E7A-465B-A5BC-BB8AEEAADF2B}"/>
              </a:ext>
            </a:extLst>
          </p:cNvPr>
          <p:cNvSpPr/>
          <p:nvPr userDrawn="1"/>
        </p:nvSpPr>
        <p:spPr>
          <a:xfrm>
            <a:off x="7256323" y="8343555"/>
            <a:ext cx="0" cy="1507490"/>
          </a:xfrm>
          <a:custGeom>
            <a:avLst/>
            <a:gdLst/>
            <a:ahLst/>
            <a:cxnLst/>
            <a:rect l="l" t="t" r="r" b="b"/>
            <a:pathLst>
              <a:path h="1507490">
                <a:moveTo>
                  <a:pt x="0" y="0"/>
                </a:moveTo>
                <a:lnTo>
                  <a:pt x="0" y="1507493"/>
                </a:lnTo>
              </a:path>
            </a:pathLst>
          </a:custGeom>
          <a:ln w="75390">
            <a:solidFill>
              <a:srgbClr val="FFDD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19">
            <a:extLst>
              <a:ext uri="{FF2B5EF4-FFF2-40B4-BE49-F238E27FC236}">
                <a16:creationId xmlns:a16="http://schemas.microsoft.com/office/drawing/2014/main" id="{916BD60A-2EA6-452E-91B6-72FDE9A53F97}"/>
              </a:ext>
            </a:extLst>
          </p:cNvPr>
          <p:cNvSpPr/>
          <p:nvPr userDrawn="1"/>
        </p:nvSpPr>
        <p:spPr>
          <a:xfrm>
            <a:off x="13538854" y="8343555"/>
            <a:ext cx="0" cy="1507490"/>
          </a:xfrm>
          <a:custGeom>
            <a:avLst/>
            <a:gdLst/>
            <a:ahLst/>
            <a:cxnLst/>
            <a:rect l="l" t="t" r="r" b="b"/>
            <a:pathLst>
              <a:path h="1507490">
                <a:moveTo>
                  <a:pt x="0" y="0"/>
                </a:moveTo>
                <a:lnTo>
                  <a:pt x="0" y="1507493"/>
                </a:lnTo>
              </a:path>
            </a:pathLst>
          </a:custGeom>
          <a:ln w="75390">
            <a:solidFill>
              <a:srgbClr val="FFDD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Текст 29">
            <a:extLst>
              <a:ext uri="{FF2B5EF4-FFF2-40B4-BE49-F238E27FC236}">
                <a16:creationId xmlns:a16="http://schemas.microsoft.com/office/drawing/2014/main" id="{AFAC7ADF-1CFF-456C-AD14-C16151F4B90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45700" y="7152660"/>
            <a:ext cx="4871536" cy="946998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3350" spc="20" dirty="0">
                <a:latin typeface="Oleg Sans"/>
                <a:cs typeface="Oleg Sans"/>
              </a:rPr>
              <a:t>Быстрое</a:t>
            </a:r>
            <a:r>
              <a:rPr lang="ru-RU" sz="3350" spc="-20" dirty="0">
                <a:latin typeface="Oleg Sans"/>
                <a:cs typeface="Oleg Sans"/>
              </a:rPr>
              <a:t> </a:t>
            </a:r>
            <a:r>
              <a:rPr lang="ru-RU" sz="3350" spc="15" dirty="0">
                <a:latin typeface="Oleg Sans"/>
                <a:cs typeface="Oleg Sans"/>
              </a:rPr>
              <a:t>начисление  </a:t>
            </a:r>
            <a:r>
              <a:rPr lang="ru-RU" sz="3350" spc="10" dirty="0">
                <a:latin typeface="Oleg Sans"/>
                <a:cs typeface="Oleg Sans"/>
              </a:rPr>
              <a:t>процентов</a:t>
            </a:r>
            <a:endParaRPr lang="ru-RU" sz="3350" dirty="0">
              <a:latin typeface="Oleg Sans"/>
              <a:cs typeface="Oleg Sans"/>
            </a:endParaRPr>
          </a:p>
        </p:txBody>
      </p:sp>
      <p:sp>
        <p:nvSpPr>
          <p:cNvPr id="10" name="Текст 29">
            <a:extLst>
              <a:ext uri="{FF2B5EF4-FFF2-40B4-BE49-F238E27FC236}">
                <a16:creationId xmlns:a16="http://schemas.microsoft.com/office/drawing/2014/main" id="{AFA52CD1-12DB-411D-970C-2A6CC7B0B1C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241939" y="8199179"/>
            <a:ext cx="4475293" cy="1767781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228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депозиту «Овернайт» начисляем  проценты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следующий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рабочий</a:t>
            </a:r>
            <a:r>
              <a:rPr kumimoji="0" lang="ru-RU" sz="215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день 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4 утра.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обычному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депозиту </a:t>
            </a:r>
            <a:r>
              <a:rPr kumimoji="0" lang="ru-RU" sz="215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— 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ежемесячно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или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после</a:t>
            </a:r>
            <a:r>
              <a:rPr kumimoji="0" lang="ru-RU" sz="215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закрытия</a:t>
            </a: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1" name="Текст 29">
            <a:extLst>
              <a:ext uri="{FF2B5EF4-FFF2-40B4-BE49-F238E27FC236}">
                <a16:creationId xmlns:a16="http://schemas.microsoft.com/office/drawing/2014/main" id="{2D39F66E-B16E-496E-89B4-B1A93DC9DA3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3378011" y="7152660"/>
            <a:ext cx="4871536" cy="946998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3350" spc="20" dirty="0">
                <a:latin typeface="Oleg Sans"/>
                <a:cs typeface="Oleg Sans"/>
              </a:rPr>
              <a:t>Быстрое</a:t>
            </a:r>
            <a:r>
              <a:rPr lang="ru-RU" sz="3350" spc="-20" dirty="0">
                <a:latin typeface="Oleg Sans"/>
                <a:cs typeface="Oleg Sans"/>
              </a:rPr>
              <a:t> </a:t>
            </a:r>
            <a:r>
              <a:rPr lang="ru-RU" sz="3350" spc="15" dirty="0">
                <a:latin typeface="Oleg Sans"/>
                <a:cs typeface="Oleg Sans"/>
              </a:rPr>
              <a:t>начисление  </a:t>
            </a:r>
            <a:r>
              <a:rPr lang="ru-RU" sz="3350" spc="10" dirty="0">
                <a:latin typeface="Oleg Sans"/>
                <a:cs typeface="Oleg Sans"/>
              </a:rPr>
              <a:t>процентов</a:t>
            </a:r>
            <a:endParaRPr lang="ru-RU" sz="3350" dirty="0">
              <a:latin typeface="Oleg Sans"/>
              <a:cs typeface="Oleg Sans"/>
            </a:endParaRPr>
          </a:p>
        </p:txBody>
      </p:sp>
      <p:sp>
        <p:nvSpPr>
          <p:cNvPr id="12" name="Текст 29">
            <a:extLst>
              <a:ext uri="{FF2B5EF4-FFF2-40B4-BE49-F238E27FC236}">
                <a16:creationId xmlns:a16="http://schemas.microsoft.com/office/drawing/2014/main" id="{1AD5F9E0-188D-4432-8006-BDB5CC143CB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3774250" y="8199179"/>
            <a:ext cx="4475293" cy="1767781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228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депозиту «Овернайт» начисляем  проценты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следующий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рабочий</a:t>
            </a:r>
            <a:r>
              <a:rPr kumimoji="0" lang="ru-RU" sz="215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день 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4 утра.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обычному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депозиту </a:t>
            </a:r>
            <a:r>
              <a:rPr kumimoji="0" lang="ru-RU" sz="215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— 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ежемесячно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или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после</a:t>
            </a:r>
            <a:r>
              <a:rPr kumimoji="0" lang="ru-RU" sz="215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закрытия</a:t>
            </a: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3" name="Текст 29">
            <a:extLst>
              <a:ext uri="{FF2B5EF4-FFF2-40B4-BE49-F238E27FC236}">
                <a16:creationId xmlns:a16="http://schemas.microsoft.com/office/drawing/2014/main" id="{F0399CBF-D8A0-41C7-AF64-F18C0CC544D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161791" y="7152660"/>
            <a:ext cx="4871536" cy="946998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3350" spc="20" dirty="0">
                <a:latin typeface="Oleg Sans"/>
                <a:cs typeface="Oleg Sans"/>
              </a:rPr>
              <a:t>Всё</a:t>
            </a:r>
            <a:r>
              <a:rPr lang="ru-RU" sz="3350" spc="-20" dirty="0">
                <a:latin typeface="Oleg Sans"/>
                <a:cs typeface="Oleg Sans"/>
              </a:rPr>
              <a:t> </a:t>
            </a:r>
            <a:r>
              <a:rPr lang="ru-RU" sz="3350" spc="20" dirty="0">
                <a:latin typeface="Oleg Sans"/>
                <a:cs typeface="Oleg Sans"/>
              </a:rPr>
              <a:t>онлайн</a:t>
            </a:r>
            <a:endParaRPr lang="ru-RU" sz="3350" dirty="0">
              <a:latin typeface="Oleg Sans"/>
              <a:cs typeface="Oleg Sans"/>
            </a:endParaRPr>
          </a:p>
        </p:txBody>
      </p:sp>
      <p:sp>
        <p:nvSpPr>
          <p:cNvPr id="14" name="Текст 29">
            <a:extLst>
              <a:ext uri="{FF2B5EF4-FFF2-40B4-BE49-F238E27FC236}">
                <a16:creationId xmlns:a16="http://schemas.microsoft.com/office/drawing/2014/main" id="{5CE9D90D-74C6-484E-BF73-D2FFAB6ACFD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558030" y="8199179"/>
            <a:ext cx="4475293" cy="1767781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228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депозиту «Овернайт» начисляем  проценты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следующий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рабочий</a:t>
            </a:r>
            <a:r>
              <a:rPr kumimoji="0" lang="ru-RU" sz="215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день 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4 утра.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обычному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депозиту </a:t>
            </a:r>
            <a:r>
              <a:rPr kumimoji="0" lang="ru-RU" sz="215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— 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ежемесячно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или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после</a:t>
            </a:r>
            <a:r>
              <a:rPr kumimoji="0" lang="ru-RU" sz="215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закрытия</a:t>
            </a: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grpSp>
        <p:nvGrpSpPr>
          <p:cNvPr id="15" name="object 6">
            <a:extLst>
              <a:ext uri="{FF2B5EF4-FFF2-40B4-BE49-F238E27FC236}">
                <a16:creationId xmlns:a16="http://schemas.microsoft.com/office/drawing/2014/main" id="{4F12AE52-D2A5-46E3-B75E-0E79744A8765}"/>
              </a:ext>
            </a:extLst>
          </p:cNvPr>
          <p:cNvGrpSpPr/>
          <p:nvPr userDrawn="1"/>
        </p:nvGrpSpPr>
        <p:grpSpPr>
          <a:xfrm>
            <a:off x="10516957" y="2793229"/>
            <a:ext cx="942340" cy="807085"/>
            <a:chOff x="10516957" y="2690526"/>
            <a:chExt cx="942340" cy="807085"/>
          </a:xfrm>
        </p:grpSpPr>
        <p:sp>
          <p:nvSpPr>
            <p:cNvPr id="16" name="object 7">
              <a:extLst>
                <a:ext uri="{FF2B5EF4-FFF2-40B4-BE49-F238E27FC236}">
                  <a16:creationId xmlns:a16="http://schemas.microsoft.com/office/drawing/2014/main" id="{5DCD444C-ACD6-4CB0-99F7-C2B839025AFA}"/>
                </a:ext>
              </a:extLst>
            </p:cNvPr>
            <p:cNvSpPr/>
            <p:nvPr/>
          </p:nvSpPr>
          <p:spPr>
            <a:xfrm>
              <a:off x="10919740" y="2690526"/>
              <a:ext cx="537845" cy="807085"/>
            </a:xfrm>
            <a:custGeom>
              <a:avLst/>
              <a:gdLst/>
              <a:ahLst/>
              <a:cxnLst/>
              <a:rect l="l" t="t" r="r" b="b"/>
              <a:pathLst>
                <a:path w="537845" h="807085">
                  <a:moveTo>
                    <a:pt x="537756" y="381622"/>
                  </a:moveTo>
                  <a:lnTo>
                    <a:pt x="524929" y="341325"/>
                  </a:lnTo>
                  <a:lnTo>
                    <a:pt x="499287" y="305816"/>
                  </a:lnTo>
                  <a:lnTo>
                    <a:pt x="231940" y="38468"/>
                  </a:lnTo>
                  <a:lnTo>
                    <a:pt x="196430" y="12827"/>
                  </a:lnTo>
                  <a:lnTo>
                    <a:pt x="156133" y="0"/>
                  </a:lnTo>
                  <a:lnTo>
                    <a:pt x="114261" y="0"/>
                  </a:lnTo>
                  <a:lnTo>
                    <a:pt x="73964" y="12827"/>
                  </a:lnTo>
                  <a:lnTo>
                    <a:pt x="38455" y="38468"/>
                  </a:lnTo>
                  <a:lnTo>
                    <a:pt x="12814" y="73977"/>
                  </a:lnTo>
                  <a:lnTo>
                    <a:pt x="0" y="114261"/>
                  </a:lnTo>
                  <a:lnTo>
                    <a:pt x="0" y="156146"/>
                  </a:lnTo>
                  <a:lnTo>
                    <a:pt x="12827" y="196430"/>
                  </a:lnTo>
                  <a:lnTo>
                    <a:pt x="38468" y="231940"/>
                  </a:lnTo>
                  <a:lnTo>
                    <a:pt x="209080" y="402564"/>
                  </a:lnTo>
                  <a:lnTo>
                    <a:pt x="38468" y="573176"/>
                  </a:lnTo>
                  <a:lnTo>
                    <a:pt x="12827" y="608685"/>
                  </a:lnTo>
                  <a:lnTo>
                    <a:pt x="0" y="648970"/>
                  </a:lnTo>
                  <a:lnTo>
                    <a:pt x="0" y="690854"/>
                  </a:lnTo>
                  <a:lnTo>
                    <a:pt x="12814" y="731139"/>
                  </a:lnTo>
                  <a:lnTo>
                    <a:pt x="38455" y="766648"/>
                  </a:lnTo>
                  <a:lnTo>
                    <a:pt x="83718" y="796696"/>
                  </a:lnTo>
                  <a:lnTo>
                    <a:pt x="135191" y="806716"/>
                  </a:lnTo>
                  <a:lnTo>
                    <a:pt x="161328" y="804214"/>
                  </a:lnTo>
                  <a:lnTo>
                    <a:pt x="186677" y="796696"/>
                  </a:lnTo>
                  <a:lnTo>
                    <a:pt x="210477" y="784174"/>
                  </a:lnTo>
                  <a:lnTo>
                    <a:pt x="231940" y="766648"/>
                  </a:lnTo>
                  <a:lnTo>
                    <a:pt x="499224" y="499351"/>
                  </a:lnTo>
                  <a:lnTo>
                    <a:pt x="524929" y="463778"/>
                  </a:lnTo>
                  <a:lnTo>
                    <a:pt x="537756" y="423494"/>
                  </a:lnTo>
                  <a:lnTo>
                    <a:pt x="537756" y="381622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8">
              <a:extLst>
                <a:ext uri="{FF2B5EF4-FFF2-40B4-BE49-F238E27FC236}">
                  <a16:creationId xmlns:a16="http://schemas.microsoft.com/office/drawing/2014/main" id="{045956CE-E932-4CFF-9C34-49FDA05CF195}"/>
                </a:ext>
              </a:extLst>
            </p:cNvPr>
            <p:cNvSpPr/>
            <p:nvPr/>
          </p:nvSpPr>
          <p:spPr>
            <a:xfrm>
              <a:off x="10516957" y="2956283"/>
              <a:ext cx="942340" cy="273685"/>
            </a:xfrm>
            <a:custGeom>
              <a:avLst/>
              <a:gdLst/>
              <a:ahLst/>
              <a:cxnLst/>
              <a:rect l="l" t="t" r="r" b="b"/>
              <a:pathLst>
                <a:path w="942340" h="273685">
                  <a:moveTo>
                    <a:pt x="805345" y="0"/>
                  </a:moveTo>
                  <a:lnTo>
                    <a:pt x="136808" y="0"/>
                  </a:lnTo>
                  <a:lnTo>
                    <a:pt x="93567" y="6973"/>
                  </a:lnTo>
                  <a:lnTo>
                    <a:pt x="56012" y="26392"/>
                  </a:lnTo>
                  <a:lnTo>
                    <a:pt x="26397" y="56004"/>
                  </a:lnTo>
                  <a:lnTo>
                    <a:pt x="6974" y="93556"/>
                  </a:lnTo>
                  <a:lnTo>
                    <a:pt x="0" y="136795"/>
                  </a:lnTo>
                  <a:lnTo>
                    <a:pt x="6974" y="180035"/>
                  </a:lnTo>
                  <a:lnTo>
                    <a:pt x="26397" y="217587"/>
                  </a:lnTo>
                  <a:lnTo>
                    <a:pt x="56012" y="247199"/>
                  </a:lnTo>
                  <a:lnTo>
                    <a:pt x="93567" y="266618"/>
                  </a:lnTo>
                  <a:lnTo>
                    <a:pt x="136808" y="273591"/>
                  </a:lnTo>
                  <a:lnTo>
                    <a:pt x="805345" y="273591"/>
                  </a:lnTo>
                  <a:lnTo>
                    <a:pt x="848584" y="266618"/>
                  </a:lnTo>
                  <a:lnTo>
                    <a:pt x="886136" y="247199"/>
                  </a:lnTo>
                  <a:lnTo>
                    <a:pt x="915748" y="217587"/>
                  </a:lnTo>
                  <a:lnTo>
                    <a:pt x="935167" y="180035"/>
                  </a:lnTo>
                  <a:lnTo>
                    <a:pt x="942140" y="136795"/>
                  </a:lnTo>
                  <a:lnTo>
                    <a:pt x="935167" y="93556"/>
                  </a:lnTo>
                  <a:lnTo>
                    <a:pt x="915748" y="56004"/>
                  </a:lnTo>
                  <a:lnTo>
                    <a:pt x="886136" y="26392"/>
                  </a:lnTo>
                  <a:lnTo>
                    <a:pt x="848584" y="6973"/>
                  </a:lnTo>
                  <a:lnTo>
                    <a:pt x="805345" y="0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8" name="object 9">
            <a:extLst>
              <a:ext uri="{FF2B5EF4-FFF2-40B4-BE49-F238E27FC236}">
                <a16:creationId xmlns:a16="http://schemas.microsoft.com/office/drawing/2014/main" id="{600759B2-7A33-4023-8FA8-03056B9C1B05}"/>
              </a:ext>
            </a:extLst>
          </p:cNvPr>
          <p:cNvGrpSpPr/>
          <p:nvPr userDrawn="1"/>
        </p:nvGrpSpPr>
        <p:grpSpPr>
          <a:xfrm>
            <a:off x="15002684" y="2779291"/>
            <a:ext cx="942340" cy="807085"/>
            <a:chOff x="15002684" y="2703091"/>
            <a:chExt cx="942340" cy="807085"/>
          </a:xfrm>
        </p:grpSpPr>
        <p:sp>
          <p:nvSpPr>
            <p:cNvPr id="19" name="object 10">
              <a:extLst>
                <a:ext uri="{FF2B5EF4-FFF2-40B4-BE49-F238E27FC236}">
                  <a16:creationId xmlns:a16="http://schemas.microsoft.com/office/drawing/2014/main" id="{0221752C-A2CC-4E05-8FB7-5FE4A3D145CF}"/>
                </a:ext>
              </a:extLst>
            </p:cNvPr>
            <p:cNvSpPr/>
            <p:nvPr/>
          </p:nvSpPr>
          <p:spPr>
            <a:xfrm>
              <a:off x="15405469" y="2703099"/>
              <a:ext cx="537845" cy="807085"/>
            </a:xfrm>
            <a:custGeom>
              <a:avLst/>
              <a:gdLst/>
              <a:ahLst/>
              <a:cxnLst/>
              <a:rect l="l" t="t" r="r" b="b"/>
              <a:pathLst>
                <a:path w="537844" h="807085">
                  <a:moveTo>
                    <a:pt x="537756" y="423494"/>
                  </a:moveTo>
                  <a:lnTo>
                    <a:pt x="537743" y="381609"/>
                  </a:lnTo>
                  <a:lnTo>
                    <a:pt x="524929" y="341325"/>
                  </a:lnTo>
                  <a:lnTo>
                    <a:pt x="499275" y="305816"/>
                  </a:lnTo>
                  <a:lnTo>
                    <a:pt x="231940" y="38468"/>
                  </a:lnTo>
                  <a:lnTo>
                    <a:pt x="196430" y="12814"/>
                  </a:lnTo>
                  <a:lnTo>
                    <a:pt x="156133" y="0"/>
                  </a:lnTo>
                  <a:lnTo>
                    <a:pt x="114249" y="0"/>
                  </a:lnTo>
                  <a:lnTo>
                    <a:pt x="73964" y="12814"/>
                  </a:lnTo>
                  <a:lnTo>
                    <a:pt x="38455" y="38468"/>
                  </a:lnTo>
                  <a:lnTo>
                    <a:pt x="12814" y="73977"/>
                  </a:lnTo>
                  <a:lnTo>
                    <a:pt x="0" y="114261"/>
                  </a:lnTo>
                  <a:lnTo>
                    <a:pt x="0" y="156133"/>
                  </a:lnTo>
                  <a:lnTo>
                    <a:pt x="12827" y="196418"/>
                  </a:lnTo>
                  <a:lnTo>
                    <a:pt x="38468" y="231927"/>
                  </a:lnTo>
                  <a:lnTo>
                    <a:pt x="209092" y="402551"/>
                  </a:lnTo>
                  <a:lnTo>
                    <a:pt x="38468" y="573176"/>
                  </a:lnTo>
                  <a:lnTo>
                    <a:pt x="12827" y="608672"/>
                  </a:lnTo>
                  <a:lnTo>
                    <a:pt x="0" y="648970"/>
                  </a:lnTo>
                  <a:lnTo>
                    <a:pt x="0" y="690841"/>
                  </a:lnTo>
                  <a:lnTo>
                    <a:pt x="12814" y="731126"/>
                  </a:lnTo>
                  <a:lnTo>
                    <a:pt x="38455" y="766635"/>
                  </a:lnTo>
                  <a:lnTo>
                    <a:pt x="83718" y="796683"/>
                  </a:lnTo>
                  <a:lnTo>
                    <a:pt x="135191" y="806704"/>
                  </a:lnTo>
                  <a:lnTo>
                    <a:pt x="161328" y="804202"/>
                  </a:lnTo>
                  <a:lnTo>
                    <a:pt x="186677" y="796683"/>
                  </a:lnTo>
                  <a:lnTo>
                    <a:pt x="210477" y="784161"/>
                  </a:lnTo>
                  <a:lnTo>
                    <a:pt x="231940" y="766635"/>
                  </a:lnTo>
                  <a:lnTo>
                    <a:pt x="499211" y="499338"/>
                  </a:lnTo>
                  <a:lnTo>
                    <a:pt x="524929" y="463778"/>
                  </a:lnTo>
                  <a:lnTo>
                    <a:pt x="537756" y="423494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11">
              <a:extLst>
                <a:ext uri="{FF2B5EF4-FFF2-40B4-BE49-F238E27FC236}">
                  <a16:creationId xmlns:a16="http://schemas.microsoft.com/office/drawing/2014/main" id="{39AA42C2-E3DE-4696-AD9C-70C316C890B1}"/>
                </a:ext>
              </a:extLst>
            </p:cNvPr>
            <p:cNvSpPr/>
            <p:nvPr/>
          </p:nvSpPr>
          <p:spPr>
            <a:xfrm>
              <a:off x="15002684" y="2968847"/>
              <a:ext cx="942340" cy="273685"/>
            </a:xfrm>
            <a:custGeom>
              <a:avLst/>
              <a:gdLst/>
              <a:ahLst/>
              <a:cxnLst/>
              <a:rect l="l" t="t" r="r" b="b"/>
              <a:pathLst>
                <a:path w="942340" h="273685">
                  <a:moveTo>
                    <a:pt x="805345" y="0"/>
                  </a:moveTo>
                  <a:lnTo>
                    <a:pt x="136808" y="0"/>
                  </a:lnTo>
                  <a:lnTo>
                    <a:pt x="93567" y="6973"/>
                  </a:lnTo>
                  <a:lnTo>
                    <a:pt x="56012" y="26392"/>
                  </a:lnTo>
                  <a:lnTo>
                    <a:pt x="26397" y="56004"/>
                  </a:lnTo>
                  <a:lnTo>
                    <a:pt x="6974" y="93556"/>
                  </a:lnTo>
                  <a:lnTo>
                    <a:pt x="0" y="136795"/>
                  </a:lnTo>
                  <a:lnTo>
                    <a:pt x="6974" y="180035"/>
                  </a:lnTo>
                  <a:lnTo>
                    <a:pt x="26397" y="217587"/>
                  </a:lnTo>
                  <a:lnTo>
                    <a:pt x="56012" y="247199"/>
                  </a:lnTo>
                  <a:lnTo>
                    <a:pt x="93567" y="266618"/>
                  </a:lnTo>
                  <a:lnTo>
                    <a:pt x="136808" y="273591"/>
                  </a:lnTo>
                  <a:lnTo>
                    <a:pt x="805345" y="273591"/>
                  </a:lnTo>
                  <a:lnTo>
                    <a:pt x="848584" y="266618"/>
                  </a:lnTo>
                  <a:lnTo>
                    <a:pt x="886136" y="247199"/>
                  </a:lnTo>
                  <a:lnTo>
                    <a:pt x="915748" y="217587"/>
                  </a:lnTo>
                  <a:lnTo>
                    <a:pt x="935167" y="180035"/>
                  </a:lnTo>
                  <a:lnTo>
                    <a:pt x="942140" y="136795"/>
                  </a:lnTo>
                  <a:lnTo>
                    <a:pt x="935167" y="93556"/>
                  </a:lnTo>
                  <a:lnTo>
                    <a:pt x="915748" y="56004"/>
                  </a:lnTo>
                  <a:lnTo>
                    <a:pt x="886136" y="26392"/>
                  </a:lnTo>
                  <a:lnTo>
                    <a:pt x="848584" y="6973"/>
                  </a:lnTo>
                  <a:lnTo>
                    <a:pt x="805345" y="0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1" name="object 12">
            <a:extLst>
              <a:ext uri="{FF2B5EF4-FFF2-40B4-BE49-F238E27FC236}">
                <a16:creationId xmlns:a16="http://schemas.microsoft.com/office/drawing/2014/main" id="{963B5ECF-21C7-4569-8E61-F57EAA3CFD0D}"/>
              </a:ext>
            </a:extLst>
          </p:cNvPr>
          <p:cNvGrpSpPr/>
          <p:nvPr userDrawn="1"/>
        </p:nvGrpSpPr>
        <p:grpSpPr>
          <a:xfrm>
            <a:off x="5566322" y="2777219"/>
            <a:ext cx="942340" cy="807085"/>
            <a:chOff x="5566322" y="2703091"/>
            <a:chExt cx="942340" cy="807085"/>
          </a:xfrm>
        </p:grpSpPr>
        <p:sp>
          <p:nvSpPr>
            <p:cNvPr id="22" name="object 13">
              <a:extLst>
                <a:ext uri="{FF2B5EF4-FFF2-40B4-BE49-F238E27FC236}">
                  <a16:creationId xmlns:a16="http://schemas.microsoft.com/office/drawing/2014/main" id="{1E0A95EA-89A1-48B2-9E88-C9B221A4E8DE}"/>
                </a:ext>
              </a:extLst>
            </p:cNvPr>
            <p:cNvSpPr/>
            <p:nvPr/>
          </p:nvSpPr>
          <p:spPr>
            <a:xfrm>
              <a:off x="5969101" y="2703099"/>
              <a:ext cx="537845" cy="807085"/>
            </a:xfrm>
            <a:custGeom>
              <a:avLst/>
              <a:gdLst/>
              <a:ahLst/>
              <a:cxnLst/>
              <a:rect l="l" t="t" r="r" b="b"/>
              <a:pathLst>
                <a:path w="537845" h="807085">
                  <a:moveTo>
                    <a:pt x="537756" y="381609"/>
                  </a:moveTo>
                  <a:lnTo>
                    <a:pt x="524929" y="341325"/>
                  </a:lnTo>
                  <a:lnTo>
                    <a:pt x="499287" y="305816"/>
                  </a:lnTo>
                  <a:lnTo>
                    <a:pt x="231940" y="38468"/>
                  </a:lnTo>
                  <a:lnTo>
                    <a:pt x="196430" y="12814"/>
                  </a:lnTo>
                  <a:lnTo>
                    <a:pt x="156146" y="0"/>
                  </a:lnTo>
                  <a:lnTo>
                    <a:pt x="114261" y="0"/>
                  </a:lnTo>
                  <a:lnTo>
                    <a:pt x="73964" y="12814"/>
                  </a:lnTo>
                  <a:lnTo>
                    <a:pt x="38455" y="38468"/>
                  </a:lnTo>
                  <a:lnTo>
                    <a:pt x="12827" y="73977"/>
                  </a:lnTo>
                  <a:lnTo>
                    <a:pt x="0" y="114261"/>
                  </a:lnTo>
                  <a:lnTo>
                    <a:pt x="12" y="156133"/>
                  </a:lnTo>
                  <a:lnTo>
                    <a:pt x="12827" y="196418"/>
                  </a:lnTo>
                  <a:lnTo>
                    <a:pt x="38468" y="231927"/>
                  </a:lnTo>
                  <a:lnTo>
                    <a:pt x="209092" y="402551"/>
                  </a:lnTo>
                  <a:lnTo>
                    <a:pt x="38468" y="573176"/>
                  </a:lnTo>
                  <a:lnTo>
                    <a:pt x="12827" y="608672"/>
                  </a:lnTo>
                  <a:lnTo>
                    <a:pt x="12" y="648970"/>
                  </a:lnTo>
                  <a:lnTo>
                    <a:pt x="0" y="690841"/>
                  </a:lnTo>
                  <a:lnTo>
                    <a:pt x="12827" y="731126"/>
                  </a:lnTo>
                  <a:lnTo>
                    <a:pt x="38455" y="766635"/>
                  </a:lnTo>
                  <a:lnTo>
                    <a:pt x="83718" y="796683"/>
                  </a:lnTo>
                  <a:lnTo>
                    <a:pt x="135204" y="806704"/>
                  </a:lnTo>
                  <a:lnTo>
                    <a:pt x="161328" y="804202"/>
                  </a:lnTo>
                  <a:lnTo>
                    <a:pt x="186677" y="796683"/>
                  </a:lnTo>
                  <a:lnTo>
                    <a:pt x="210477" y="784161"/>
                  </a:lnTo>
                  <a:lnTo>
                    <a:pt x="231940" y="766635"/>
                  </a:lnTo>
                  <a:lnTo>
                    <a:pt x="499224" y="499338"/>
                  </a:lnTo>
                  <a:lnTo>
                    <a:pt x="524941" y="463778"/>
                  </a:lnTo>
                  <a:lnTo>
                    <a:pt x="537756" y="423494"/>
                  </a:lnTo>
                  <a:lnTo>
                    <a:pt x="537756" y="381609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14">
              <a:extLst>
                <a:ext uri="{FF2B5EF4-FFF2-40B4-BE49-F238E27FC236}">
                  <a16:creationId xmlns:a16="http://schemas.microsoft.com/office/drawing/2014/main" id="{449CE348-3542-4273-9EF9-105E83E8FDC2}"/>
                </a:ext>
              </a:extLst>
            </p:cNvPr>
            <p:cNvSpPr/>
            <p:nvPr/>
          </p:nvSpPr>
          <p:spPr>
            <a:xfrm>
              <a:off x="5566322" y="2968847"/>
              <a:ext cx="942340" cy="273685"/>
            </a:xfrm>
            <a:custGeom>
              <a:avLst/>
              <a:gdLst/>
              <a:ahLst/>
              <a:cxnLst/>
              <a:rect l="l" t="t" r="r" b="b"/>
              <a:pathLst>
                <a:path w="942340" h="273685">
                  <a:moveTo>
                    <a:pt x="805345" y="0"/>
                  </a:moveTo>
                  <a:lnTo>
                    <a:pt x="136808" y="0"/>
                  </a:lnTo>
                  <a:lnTo>
                    <a:pt x="93567" y="6973"/>
                  </a:lnTo>
                  <a:lnTo>
                    <a:pt x="56012" y="26392"/>
                  </a:lnTo>
                  <a:lnTo>
                    <a:pt x="26397" y="56004"/>
                  </a:lnTo>
                  <a:lnTo>
                    <a:pt x="6974" y="93556"/>
                  </a:lnTo>
                  <a:lnTo>
                    <a:pt x="0" y="136795"/>
                  </a:lnTo>
                  <a:lnTo>
                    <a:pt x="6974" y="180035"/>
                  </a:lnTo>
                  <a:lnTo>
                    <a:pt x="26397" y="217587"/>
                  </a:lnTo>
                  <a:lnTo>
                    <a:pt x="56012" y="247199"/>
                  </a:lnTo>
                  <a:lnTo>
                    <a:pt x="93567" y="266618"/>
                  </a:lnTo>
                  <a:lnTo>
                    <a:pt x="136808" y="273591"/>
                  </a:lnTo>
                  <a:lnTo>
                    <a:pt x="805345" y="273591"/>
                  </a:lnTo>
                  <a:lnTo>
                    <a:pt x="848584" y="266618"/>
                  </a:lnTo>
                  <a:lnTo>
                    <a:pt x="886136" y="247199"/>
                  </a:lnTo>
                  <a:lnTo>
                    <a:pt x="915748" y="217587"/>
                  </a:lnTo>
                  <a:lnTo>
                    <a:pt x="935167" y="180035"/>
                  </a:lnTo>
                  <a:lnTo>
                    <a:pt x="942140" y="136795"/>
                  </a:lnTo>
                  <a:lnTo>
                    <a:pt x="935167" y="93556"/>
                  </a:lnTo>
                  <a:lnTo>
                    <a:pt x="915748" y="56004"/>
                  </a:lnTo>
                  <a:lnTo>
                    <a:pt x="886136" y="26392"/>
                  </a:lnTo>
                  <a:lnTo>
                    <a:pt x="848584" y="6973"/>
                  </a:lnTo>
                  <a:lnTo>
                    <a:pt x="805345" y="0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4" name="object 15">
            <a:extLst>
              <a:ext uri="{FF2B5EF4-FFF2-40B4-BE49-F238E27FC236}">
                <a16:creationId xmlns:a16="http://schemas.microsoft.com/office/drawing/2014/main" id="{628F89D2-7F21-441C-9E5B-600F6A7D20A0}"/>
              </a:ext>
            </a:extLst>
          </p:cNvPr>
          <p:cNvGrpSpPr/>
          <p:nvPr userDrawn="1"/>
        </p:nvGrpSpPr>
        <p:grpSpPr>
          <a:xfrm>
            <a:off x="829294" y="2793094"/>
            <a:ext cx="942340" cy="807085"/>
            <a:chOff x="829294" y="2703091"/>
            <a:chExt cx="942340" cy="807085"/>
          </a:xfrm>
        </p:grpSpPr>
        <p:sp>
          <p:nvSpPr>
            <p:cNvPr id="25" name="object 16">
              <a:extLst>
                <a:ext uri="{FF2B5EF4-FFF2-40B4-BE49-F238E27FC236}">
                  <a16:creationId xmlns:a16="http://schemas.microsoft.com/office/drawing/2014/main" id="{026E5AE7-92FC-48B5-A800-9A98D0BF31D7}"/>
                </a:ext>
              </a:extLst>
            </p:cNvPr>
            <p:cNvSpPr/>
            <p:nvPr/>
          </p:nvSpPr>
          <p:spPr>
            <a:xfrm>
              <a:off x="1232086" y="2970447"/>
              <a:ext cx="537845" cy="539750"/>
            </a:xfrm>
            <a:custGeom>
              <a:avLst/>
              <a:gdLst/>
              <a:ahLst/>
              <a:cxnLst/>
              <a:rect l="l" t="t" r="r" b="b"/>
              <a:pathLst>
                <a:path w="537844" h="539750">
                  <a:moveTo>
                    <a:pt x="423491" y="0"/>
                  </a:moveTo>
                  <a:lnTo>
                    <a:pt x="381613" y="0"/>
                  </a:lnTo>
                  <a:lnTo>
                    <a:pt x="341328" y="12819"/>
                  </a:lnTo>
                  <a:lnTo>
                    <a:pt x="305826" y="38458"/>
                  </a:lnTo>
                  <a:lnTo>
                    <a:pt x="38467" y="305817"/>
                  </a:lnTo>
                  <a:lnTo>
                    <a:pt x="12822" y="341324"/>
                  </a:lnTo>
                  <a:lnTo>
                    <a:pt x="0" y="381610"/>
                  </a:lnTo>
                  <a:lnTo>
                    <a:pt x="0" y="423488"/>
                  </a:lnTo>
                  <a:lnTo>
                    <a:pt x="12822" y="463774"/>
                  </a:lnTo>
                  <a:lnTo>
                    <a:pt x="38467" y="499281"/>
                  </a:lnTo>
                  <a:lnTo>
                    <a:pt x="83715" y="529334"/>
                  </a:lnTo>
                  <a:lnTo>
                    <a:pt x="135193" y="539351"/>
                  </a:lnTo>
                  <a:lnTo>
                    <a:pt x="161320" y="536847"/>
                  </a:lnTo>
                  <a:lnTo>
                    <a:pt x="210469" y="516812"/>
                  </a:lnTo>
                  <a:lnTo>
                    <a:pt x="499278" y="231922"/>
                  </a:lnTo>
                  <a:lnTo>
                    <a:pt x="524923" y="196420"/>
                  </a:lnTo>
                  <a:lnTo>
                    <a:pt x="537745" y="156134"/>
                  </a:lnTo>
                  <a:lnTo>
                    <a:pt x="537745" y="114254"/>
                  </a:lnTo>
                  <a:lnTo>
                    <a:pt x="524923" y="73966"/>
                  </a:lnTo>
                  <a:lnTo>
                    <a:pt x="499278" y="38458"/>
                  </a:lnTo>
                  <a:lnTo>
                    <a:pt x="463776" y="12819"/>
                  </a:lnTo>
                  <a:lnTo>
                    <a:pt x="423491" y="0"/>
                  </a:lnTo>
                  <a:close/>
                </a:path>
              </a:pathLst>
            </a:custGeom>
            <a:solidFill>
              <a:srgbClr val="EBEBEB">
                <a:alpha val="4424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17">
              <a:extLst>
                <a:ext uri="{FF2B5EF4-FFF2-40B4-BE49-F238E27FC236}">
                  <a16:creationId xmlns:a16="http://schemas.microsoft.com/office/drawing/2014/main" id="{985054AF-C7B2-400C-9FDE-7D27EA8D646B}"/>
                </a:ext>
              </a:extLst>
            </p:cNvPr>
            <p:cNvSpPr/>
            <p:nvPr/>
          </p:nvSpPr>
          <p:spPr>
            <a:xfrm>
              <a:off x="1232084" y="2703091"/>
              <a:ext cx="537845" cy="539750"/>
            </a:xfrm>
            <a:custGeom>
              <a:avLst/>
              <a:gdLst/>
              <a:ahLst/>
              <a:cxnLst/>
              <a:rect l="l" t="t" r="r" b="b"/>
              <a:pathLst>
                <a:path w="537844" h="539750">
                  <a:moveTo>
                    <a:pt x="156136" y="0"/>
                  </a:moveTo>
                  <a:lnTo>
                    <a:pt x="114254" y="0"/>
                  </a:lnTo>
                  <a:lnTo>
                    <a:pt x="73965" y="12822"/>
                  </a:lnTo>
                  <a:lnTo>
                    <a:pt x="38457" y="38467"/>
                  </a:lnTo>
                  <a:lnTo>
                    <a:pt x="12818" y="73974"/>
                  </a:lnTo>
                  <a:lnTo>
                    <a:pt x="0" y="114260"/>
                  </a:lnTo>
                  <a:lnTo>
                    <a:pt x="1" y="156138"/>
                  </a:lnTo>
                  <a:lnTo>
                    <a:pt x="12825" y="196424"/>
                  </a:lnTo>
                  <a:lnTo>
                    <a:pt x="38469" y="231931"/>
                  </a:lnTo>
                  <a:lnTo>
                    <a:pt x="305829" y="499278"/>
                  </a:lnTo>
                  <a:lnTo>
                    <a:pt x="351072" y="529335"/>
                  </a:lnTo>
                  <a:lnTo>
                    <a:pt x="402555" y="539348"/>
                  </a:lnTo>
                  <a:lnTo>
                    <a:pt x="428682" y="536843"/>
                  </a:lnTo>
                  <a:lnTo>
                    <a:pt x="477831" y="516808"/>
                  </a:lnTo>
                  <a:lnTo>
                    <a:pt x="524932" y="463775"/>
                  </a:lnTo>
                  <a:lnTo>
                    <a:pt x="537750" y="423490"/>
                  </a:lnTo>
                  <a:lnTo>
                    <a:pt x="537748" y="381610"/>
                  </a:lnTo>
                  <a:lnTo>
                    <a:pt x="524925" y="341322"/>
                  </a:lnTo>
                  <a:lnTo>
                    <a:pt x="499280" y="305814"/>
                  </a:lnTo>
                  <a:lnTo>
                    <a:pt x="231934" y="38467"/>
                  </a:lnTo>
                  <a:lnTo>
                    <a:pt x="196425" y="12822"/>
                  </a:lnTo>
                  <a:lnTo>
                    <a:pt x="156136" y="0"/>
                  </a:lnTo>
                  <a:close/>
                </a:path>
              </a:pathLst>
            </a:custGeom>
            <a:solidFill>
              <a:srgbClr val="EBEBEB">
                <a:alpha val="4452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18">
              <a:extLst>
                <a:ext uri="{FF2B5EF4-FFF2-40B4-BE49-F238E27FC236}">
                  <a16:creationId xmlns:a16="http://schemas.microsoft.com/office/drawing/2014/main" id="{7C2233DC-61A2-466A-B758-5111E32EFD5F}"/>
                </a:ext>
              </a:extLst>
            </p:cNvPr>
            <p:cNvSpPr/>
            <p:nvPr/>
          </p:nvSpPr>
          <p:spPr>
            <a:xfrm>
              <a:off x="829294" y="2968847"/>
              <a:ext cx="942340" cy="273685"/>
            </a:xfrm>
            <a:custGeom>
              <a:avLst/>
              <a:gdLst/>
              <a:ahLst/>
              <a:cxnLst/>
              <a:rect l="l" t="t" r="r" b="b"/>
              <a:pathLst>
                <a:path w="942339" h="273685">
                  <a:moveTo>
                    <a:pt x="805345" y="0"/>
                  </a:moveTo>
                  <a:lnTo>
                    <a:pt x="136808" y="0"/>
                  </a:lnTo>
                  <a:lnTo>
                    <a:pt x="93567" y="6973"/>
                  </a:lnTo>
                  <a:lnTo>
                    <a:pt x="56012" y="26392"/>
                  </a:lnTo>
                  <a:lnTo>
                    <a:pt x="26397" y="56004"/>
                  </a:lnTo>
                  <a:lnTo>
                    <a:pt x="6974" y="93556"/>
                  </a:lnTo>
                  <a:lnTo>
                    <a:pt x="0" y="136795"/>
                  </a:lnTo>
                  <a:lnTo>
                    <a:pt x="6974" y="180035"/>
                  </a:lnTo>
                  <a:lnTo>
                    <a:pt x="26397" y="217587"/>
                  </a:lnTo>
                  <a:lnTo>
                    <a:pt x="56012" y="247199"/>
                  </a:lnTo>
                  <a:lnTo>
                    <a:pt x="93567" y="266618"/>
                  </a:lnTo>
                  <a:lnTo>
                    <a:pt x="136808" y="273591"/>
                  </a:lnTo>
                  <a:lnTo>
                    <a:pt x="805345" y="273591"/>
                  </a:lnTo>
                  <a:lnTo>
                    <a:pt x="848584" y="266618"/>
                  </a:lnTo>
                  <a:lnTo>
                    <a:pt x="886136" y="247199"/>
                  </a:lnTo>
                  <a:lnTo>
                    <a:pt x="915748" y="217587"/>
                  </a:lnTo>
                  <a:lnTo>
                    <a:pt x="935167" y="180035"/>
                  </a:lnTo>
                  <a:lnTo>
                    <a:pt x="942140" y="136795"/>
                  </a:lnTo>
                  <a:lnTo>
                    <a:pt x="935167" y="93556"/>
                  </a:lnTo>
                  <a:lnTo>
                    <a:pt x="915748" y="56004"/>
                  </a:lnTo>
                  <a:lnTo>
                    <a:pt x="886136" y="26392"/>
                  </a:lnTo>
                  <a:lnTo>
                    <a:pt x="848584" y="6973"/>
                  </a:lnTo>
                  <a:lnTo>
                    <a:pt x="805345" y="0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Текст 32">
            <a:extLst>
              <a:ext uri="{FF2B5EF4-FFF2-40B4-BE49-F238E27FC236}">
                <a16:creationId xmlns:a16="http://schemas.microsoft.com/office/drawing/2014/main" id="{0EEEBC58-A60D-42B2-B775-53270AE92E6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1005893" y="3016291"/>
            <a:ext cx="471487" cy="390525"/>
          </a:xfrm>
          <a:prstGeom prst="rect">
            <a:avLst/>
          </a:prstGeom>
        </p:spPr>
        <p:txBody>
          <a:bodyPr/>
          <a:lstStyle>
            <a:lvl1pPr>
              <a:buNone/>
              <a:defRPr sz="2000"/>
            </a:lvl1pPr>
          </a:lstStyle>
          <a:p>
            <a:pPr lvl="0"/>
            <a:r>
              <a:rPr lang="ru-RU" dirty="0"/>
              <a:t>01</a:t>
            </a:r>
          </a:p>
        </p:txBody>
      </p:sp>
      <p:sp>
        <p:nvSpPr>
          <p:cNvPr id="38" name="Текст 32">
            <a:extLst>
              <a:ext uri="{FF2B5EF4-FFF2-40B4-BE49-F238E27FC236}">
                <a16:creationId xmlns:a16="http://schemas.microsoft.com/office/drawing/2014/main" id="{45A2989A-44A1-4526-A73D-967252A21F3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5472682" y="3016291"/>
            <a:ext cx="471487" cy="390525"/>
          </a:xfrm>
          <a:prstGeom prst="rect">
            <a:avLst/>
          </a:prstGeom>
        </p:spPr>
        <p:txBody>
          <a:bodyPr/>
          <a:lstStyle>
            <a:lvl1pPr>
              <a:buNone/>
              <a:defRPr sz="2000"/>
            </a:lvl1pPr>
          </a:lstStyle>
          <a:p>
            <a:pPr lvl="0"/>
            <a:r>
              <a:rPr lang="ru-RU" dirty="0"/>
              <a:t>01</a:t>
            </a:r>
          </a:p>
        </p:txBody>
      </p:sp>
      <p:sp>
        <p:nvSpPr>
          <p:cNvPr id="39" name="Текст 32">
            <a:extLst>
              <a:ext uri="{FF2B5EF4-FFF2-40B4-BE49-F238E27FC236}">
                <a16:creationId xmlns:a16="http://schemas.microsoft.com/office/drawing/2014/main" id="{4205A71C-6912-450E-9C7B-A09B0D2843C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044500" y="3016291"/>
            <a:ext cx="471487" cy="390525"/>
          </a:xfrm>
          <a:prstGeom prst="rect">
            <a:avLst/>
          </a:prstGeom>
        </p:spPr>
        <p:txBody>
          <a:bodyPr/>
          <a:lstStyle>
            <a:lvl1pPr>
              <a:buNone/>
              <a:defRPr sz="2000"/>
            </a:lvl1pPr>
          </a:lstStyle>
          <a:p>
            <a:pPr lvl="0"/>
            <a:r>
              <a:rPr lang="ru-RU" dirty="0"/>
              <a:t>01</a:t>
            </a:r>
          </a:p>
        </p:txBody>
      </p:sp>
      <p:sp>
        <p:nvSpPr>
          <p:cNvPr id="40" name="Текст 32">
            <a:extLst>
              <a:ext uri="{FF2B5EF4-FFF2-40B4-BE49-F238E27FC236}">
                <a16:creationId xmlns:a16="http://schemas.microsoft.com/office/drawing/2014/main" id="{3D2526B9-E470-4FBB-B41B-E5EA36825A2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269662" y="3016291"/>
            <a:ext cx="471487" cy="390525"/>
          </a:xfrm>
          <a:prstGeom prst="rect">
            <a:avLst/>
          </a:prstGeom>
        </p:spPr>
        <p:txBody>
          <a:bodyPr/>
          <a:lstStyle>
            <a:lvl1pPr>
              <a:buNone/>
              <a:defRPr sz="2000"/>
            </a:lvl1pPr>
          </a:lstStyle>
          <a:p>
            <a:pPr lvl="0"/>
            <a:r>
              <a:rPr lang="ru-RU" dirty="0"/>
              <a:t>01</a:t>
            </a:r>
          </a:p>
        </p:txBody>
      </p:sp>
      <p:sp>
        <p:nvSpPr>
          <p:cNvPr id="41" name="Текст 29">
            <a:extLst>
              <a:ext uri="{FF2B5EF4-FFF2-40B4-BE49-F238E27FC236}">
                <a16:creationId xmlns:a16="http://schemas.microsoft.com/office/drawing/2014/main" id="{2737AAD1-2328-4774-AA69-20EE0362DF0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935937" y="3016291"/>
            <a:ext cx="3271063" cy="946998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30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3350" dirty="0">
                <a:latin typeface="Oleg Sans"/>
                <a:cs typeface="Oleg Sans"/>
              </a:rPr>
              <a:t>Развитие     форм</a:t>
            </a:r>
          </a:p>
        </p:txBody>
      </p:sp>
      <p:sp>
        <p:nvSpPr>
          <p:cNvPr id="42" name="Текст 29">
            <a:extLst>
              <a:ext uri="{FF2B5EF4-FFF2-40B4-BE49-F238E27FC236}">
                <a16:creationId xmlns:a16="http://schemas.microsoft.com/office/drawing/2014/main" id="{CC6513D1-6671-4CC0-B8D4-B043B3F6B00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935937" y="4062810"/>
            <a:ext cx="3271063" cy="1767781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ts val="3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0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этих проблем настолько очевидна, что начало повседневной работы</a:t>
            </a:r>
          </a:p>
        </p:txBody>
      </p:sp>
      <p:sp>
        <p:nvSpPr>
          <p:cNvPr id="43" name="Текст 29">
            <a:extLst>
              <a:ext uri="{FF2B5EF4-FFF2-40B4-BE49-F238E27FC236}">
                <a16:creationId xmlns:a16="http://schemas.microsoft.com/office/drawing/2014/main" id="{08A89ADB-2B32-4F3A-9E1A-A978047A813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672166" y="3016291"/>
            <a:ext cx="3271063" cy="946998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30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3350" dirty="0">
                <a:latin typeface="Oleg Sans"/>
                <a:cs typeface="Oleg Sans"/>
              </a:rPr>
              <a:t>Развитие     форм</a:t>
            </a:r>
          </a:p>
        </p:txBody>
      </p:sp>
      <p:sp>
        <p:nvSpPr>
          <p:cNvPr id="44" name="Текст 29">
            <a:extLst>
              <a:ext uri="{FF2B5EF4-FFF2-40B4-BE49-F238E27FC236}">
                <a16:creationId xmlns:a16="http://schemas.microsoft.com/office/drawing/2014/main" id="{3B74145C-B6A4-4141-8A3A-9770A208DC69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672166" y="4062810"/>
            <a:ext cx="3271063" cy="1767781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ts val="3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0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этих проблем настолько очевидна, что начало повседневной работы</a:t>
            </a:r>
          </a:p>
        </p:txBody>
      </p:sp>
      <p:sp>
        <p:nvSpPr>
          <p:cNvPr id="45" name="Текст 29">
            <a:extLst>
              <a:ext uri="{FF2B5EF4-FFF2-40B4-BE49-F238E27FC236}">
                <a16:creationId xmlns:a16="http://schemas.microsoft.com/office/drawing/2014/main" id="{78871ED6-A552-4A65-BEDA-A8E679CE55D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11579545" y="3016291"/>
            <a:ext cx="3271063" cy="946998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30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3350" dirty="0">
                <a:latin typeface="Oleg Sans"/>
                <a:cs typeface="Oleg Sans"/>
              </a:rPr>
              <a:t>Развитие     форм</a:t>
            </a:r>
          </a:p>
        </p:txBody>
      </p:sp>
      <p:sp>
        <p:nvSpPr>
          <p:cNvPr id="46" name="Текст 29">
            <a:extLst>
              <a:ext uri="{FF2B5EF4-FFF2-40B4-BE49-F238E27FC236}">
                <a16:creationId xmlns:a16="http://schemas.microsoft.com/office/drawing/2014/main" id="{B35E65AE-DF84-4E4E-8FDA-61A904AF2E5C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1579545" y="4062810"/>
            <a:ext cx="3271063" cy="1767781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ts val="3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0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этих проблем настолько очевидна, что начало повседневной работы</a:t>
            </a:r>
          </a:p>
        </p:txBody>
      </p:sp>
      <p:sp>
        <p:nvSpPr>
          <p:cNvPr id="47" name="Текст 29">
            <a:extLst>
              <a:ext uri="{FF2B5EF4-FFF2-40B4-BE49-F238E27FC236}">
                <a16:creationId xmlns:a16="http://schemas.microsoft.com/office/drawing/2014/main" id="{C47AB492-3E4E-4FB1-9A71-B973F0EC527E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6040256" y="3016291"/>
            <a:ext cx="3271063" cy="946998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30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3350" dirty="0">
                <a:latin typeface="Oleg Sans"/>
                <a:cs typeface="Oleg Sans"/>
              </a:rPr>
              <a:t>Развитие     форм</a:t>
            </a:r>
          </a:p>
        </p:txBody>
      </p:sp>
      <p:sp>
        <p:nvSpPr>
          <p:cNvPr id="48" name="Текст 29">
            <a:extLst>
              <a:ext uri="{FF2B5EF4-FFF2-40B4-BE49-F238E27FC236}">
                <a16:creationId xmlns:a16="http://schemas.microsoft.com/office/drawing/2014/main" id="{80E55D2F-38EC-43AA-A5F0-C0065B1A82D1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6040256" y="4062810"/>
            <a:ext cx="3271063" cy="1767781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ts val="3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0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этих проблем настолько очевидна, что начало повседневной работы</a:t>
            </a:r>
          </a:p>
        </p:txBody>
      </p:sp>
    </p:spTree>
    <p:extLst>
      <p:ext uri="{BB962C8B-B14F-4D97-AF65-F5344CB8AC3E}">
        <p14:creationId xmlns:p14="http://schemas.microsoft.com/office/powerpoint/2010/main" val="17881260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6">
            <a:extLst>
              <a:ext uri="{FF2B5EF4-FFF2-40B4-BE49-F238E27FC236}">
                <a16:creationId xmlns:a16="http://schemas.microsoft.com/office/drawing/2014/main" id="{9080F434-DF70-43B4-9ABE-FAEA00F67CAA}"/>
              </a:ext>
            </a:extLst>
          </p:cNvPr>
          <p:cNvSpPr/>
          <p:nvPr userDrawn="1"/>
        </p:nvSpPr>
        <p:spPr>
          <a:xfrm>
            <a:off x="-15241" y="4918702"/>
            <a:ext cx="20127913" cy="2881229"/>
          </a:xfrm>
          <a:custGeom>
            <a:avLst/>
            <a:gdLst/>
            <a:ahLst/>
            <a:cxnLst/>
            <a:rect l="l" t="t" r="r" b="b"/>
            <a:pathLst>
              <a:path w="20104100" h="2877820">
                <a:moveTo>
                  <a:pt x="0" y="2877399"/>
                </a:moveTo>
                <a:lnTo>
                  <a:pt x="20104099" y="2877399"/>
                </a:lnTo>
                <a:lnTo>
                  <a:pt x="20104099" y="0"/>
                </a:lnTo>
                <a:lnTo>
                  <a:pt x="0" y="0"/>
                </a:lnTo>
                <a:lnTo>
                  <a:pt x="0" y="2877399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E95C54F-8A69-4ACA-8F5F-C25641327A8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05956" y="5497554"/>
            <a:ext cx="5414963" cy="15605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Разнообразный </a:t>
            </a:r>
            <a:r>
              <a:rPr kumimoji="0" lang="ru-RU" sz="21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богатый опыт</a:t>
            </a:r>
            <a:r>
              <a:rPr kumimoji="0" lang="ru-RU" sz="2153" b="0" i="0" u="none" strike="noStrike" kern="1200" cap="none" spc="-1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 </a:t>
            </a:r>
          </a:p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</a:t>
            </a:r>
            <a:r>
              <a:rPr kumimoji="0" lang="ru-RU" sz="21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 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выполнять </a:t>
            </a:r>
            <a:r>
              <a:rPr kumimoji="0" lang="ru-RU" sz="21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важные</a:t>
            </a:r>
            <a:r>
              <a:rPr kumimoji="0" lang="ru-RU" sz="2153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задания</a:t>
            </a:r>
            <a:endParaRPr kumimoji="0" lang="ru-RU" sz="21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30" name="Текст 29">
            <a:extLst>
              <a:ext uri="{FF2B5EF4-FFF2-40B4-BE49-F238E27FC236}">
                <a16:creationId xmlns:a16="http://schemas.microsoft.com/office/drawing/2014/main" id="{7A964200-8805-40A1-BDE8-1F6C0A13E49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1356" y="2509722"/>
            <a:ext cx="15392400" cy="1638276"/>
          </a:xfrm>
          <a:prstGeom prst="rect">
            <a:avLst/>
          </a:prstGeom>
        </p:spPr>
        <p:txBody>
          <a:bodyPr/>
          <a:lstStyle>
            <a:lvl1pPr marL="12715" marR="5086" indent="0" algn="l" defTabSz="457200" rtl="0" eaLnBrk="1" fontAlgn="auto" latinLnBrk="0" hangingPunct="1">
              <a:lnSpc>
                <a:spcPct val="1139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600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139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</a:t>
            </a:r>
            <a:r>
              <a:rPr kumimoji="0" lang="ru-RU" sz="27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требуют </a:t>
            </a:r>
            <a:r>
              <a:rPr kumimoji="0" lang="ru-RU" sz="27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7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7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</a:t>
            </a:r>
            <a:r>
              <a:rPr kumimoji="0" lang="ru-RU" sz="27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 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участия. </a:t>
            </a:r>
            <a:r>
              <a:rPr kumimoji="0" lang="ru-RU" sz="27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7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  пропагандистское обеспечение нашей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 важную</a:t>
            </a:r>
            <a:r>
              <a:rPr kumimoji="0" lang="ru-RU" sz="2753" b="0" i="0" u="none" strike="noStrike" kern="1200" cap="none" spc="3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7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</a:t>
            </a:r>
            <a:r>
              <a:rPr kumimoji="0" lang="en-US" sz="27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lang="ru-RU" sz="2800" spc="10" dirty="0">
                <a:solidFill>
                  <a:srgbClr val="282828"/>
                </a:solidFill>
                <a:latin typeface="Oleg Sans"/>
                <a:cs typeface="Oleg Sans"/>
              </a:rPr>
              <a:t>в </a:t>
            </a:r>
            <a:r>
              <a:rPr lang="ru-RU" sz="2800" spc="-10" dirty="0">
                <a:solidFill>
                  <a:srgbClr val="282828"/>
                </a:solidFill>
                <a:latin typeface="Oleg Sans"/>
                <a:cs typeface="Oleg Sans"/>
              </a:rPr>
              <a:t>формировании позиций, </a:t>
            </a:r>
            <a:r>
              <a:rPr lang="ru-RU" sz="2800" spc="-5" dirty="0">
                <a:solidFill>
                  <a:srgbClr val="282828"/>
                </a:solidFill>
                <a:latin typeface="Oleg Sans"/>
                <a:cs typeface="Oleg Sans"/>
              </a:rPr>
              <a:t>занимаемых </a:t>
            </a:r>
            <a:r>
              <a:rPr lang="ru-RU" sz="2800" spc="-10" dirty="0">
                <a:solidFill>
                  <a:srgbClr val="282828"/>
                </a:solidFill>
                <a:latin typeface="Oleg Sans"/>
                <a:cs typeface="Oleg Sans"/>
              </a:rPr>
              <a:t>участниками </a:t>
            </a:r>
            <a:r>
              <a:rPr lang="ru-RU" sz="2800" spc="10" dirty="0">
                <a:solidFill>
                  <a:srgbClr val="282828"/>
                </a:solidFill>
                <a:latin typeface="Oleg Sans"/>
                <a:cs typeface="Oleg Sans"/>
              </a:rPr>
              <a:t>в </a:t>
            </a:r>
            <a:r>
              <a:rPr lang="ru-RU" sz="2800" spc="-20" dirty="0">
                <a:solidFill>
                  <a:srgbClr val="282828"/>
                </a:solidFill>
                <a:latin typeface="Oleg Sans"/>
                <a:cs typeface="Oleg Sans"/>
              </a:rPr>
              <a:t>отношении </a:t>
            </a:r>
            <a:r>
              <a:rPr lang="ru-RU" sz="2800" spc="-15" dirty="0">
                <a:solidFill>
                  <a:srgbClr val="282828"/>
                </a:solidFill>
                <a:latin typeface="Oleg Sans"/>
                <a:cs typeface="Oleg Sans"/>
              </a:rPr>
              <a:t>поставленных</a:t>
            </a:r>
            <a:r>
              <a:rPr lang="ru-RU" sz="2800" spc="-210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800" spc="-10" dirty="0">
                <a:solidFill>
                  <a:srgbClr val="282828"/>
                </a:solidFill>
                <a:latin typeface="Oleg Sans"/>
                <a:cs typeface="Oleg Sans"/>
              </a:rPr>
              <a:t>задач</a:t>
            </a:r>
            <a:endParaRPr lang="ru-RU" sz="2753" dirty="0">
              <a:latin typeface="Oleg Sans"/>
              <a:cs typeface="Oleg Sans"/>
            </a:endParaRP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84C7823-3573-41DF-AB5F-C6F20BD581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8719006" y="10233025"/>
            <a:ext cx="717550" cy="457200"/>
          </a:xfrm>
          <a:prstGeom prst="rect">
            <a:avLst/>
          </a:prstGeom>
        </p:spPr>
        <p:txBody>
          <a:bodyPr/>
          <a:lstStyle>
            <a:lvl1pPr>
              <a:defRPr sz="2200"/>
            </a:lvl1pPr>
          </a:lstStyle>
          <a:p>
            <a:r>
              <a:rPr lang="ru-RU" spc="-5" dirty="0">
                <a:solidFill>
                  <a:srgbClr val="AFAFAF"/>
                </a:solidFill>
              </a:rPr>
              <a:t>7</a:t>
            </a:r>
            <a:r>
              <a:rPr lang="ru-RU" spc="-5" dirty="0">
                <a:solidFill>
                  <a:srgbClr val="5C5D5E"/>
                </a:solidFill>
              </a:rPr>
              <a:t>/44</a:t>
            </a:r>
            <a:endParaRPr lang="ru-RU" dirty="0"/>
          </a:p>
        </p:txBody>
      </p:sp>
      <p:sp>
        <p:nvSpPr>
          <p:cNvPr id="25" name="Текст 29">
            <a:extLst>
              <a:ext uri="{FF2B5EF4-FFF2-40B4-BE49-F238E27FC236}">
                <a16:creationId xmlns:a16="http://schemas.microsoft.com/office/drawing/2014/main" id="{A177508A-075B-43EB-9DA3-8239C85F319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1356" y="8135228"/>
            <a:ext cx="15392400" cy="726197"/>
          </a:xfrm>
          <a:prstGeom prst="rect">
            <a:avLst/>
          </a:prstGeom>
        </p:spPr>
        <p:txBody>
          <a:bodyPr/>
          <a:lstStyle>
            <a:lvl1pPr marL="12715" marR="5086" indent="0" algn="l" defTabSz="457200" rtl="0" eaLnBrk="1" fontAlgn="auto" latinLnBrk="0" hangingPunct="1">
              <a:lnSpc>
                <a:spcPct val="1139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600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139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</a:t>
            </a:r>
            <a:r>
              <a:rPr kumimoji="0" lang="en-US" sz="27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7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для дополнительной информации на слайде</a:t>
            </a:r>
            <a:endParaRPr lang="ru-RU" sz="2753" dirty="0">
              <a:latin typeface="Oleg Sans"/>
              <a:cs typeface="Oleg Sans"/>
            </a:endParaRPr>
          </a:p>
        </p:txBody>
      </p:sp>
      <p:sp>
        <p:nvSpPr>
          <p:cNvPr id="5" name="Рисунок 4">
            <a:extLst>
              <a:ext uri="{FF2B5EF4-FFF2-40B4-BE49-F238E27FC236}">
                <a16:creationId xmlns:a16="http://schemas.microsoft.com/office/drawing/2014/main" id="{4790E6C7-AF98-4C71-93A4-F276B9C278C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377156" y="5497100"/>
            <a:ext cx="1393825" cy="15605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33" name="Текст 2">
            <a:extLst>
              <a:ext uri="{FF2B5EF4-FFF2-40B4-BE49-F238E27FC236}">
                <a16:creationId xmlns:a16="http://schemas.microsoft.com/office/drawing/2014/main" id="{36D50AEE-44FE-4E22-B500-A82F097820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1811793" y="5497554"/>
            <a:ext cx="5414963" cy="15605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Разнообразный </a:t>
            </a:r>
            <a:r>
              <a:rPr kumimoji="0" lang="ru-RU" sz="21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богатый опыт</a:t>
            </a:r>
            <a:r>
              <a:rPr kumimoji="0" lang="ru-RU" sz="2153" b="0" i="0" u="none" strike="noStrike" kern="1200" cap="none" spc="-1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 </a:t>
            </a:r>
          </a:p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</a:t>
            </a:r>
            <a:r>
              <a:rPr kumimoji="0" lang="ru-RU" sz="21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 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выполнять </a:t>
            </a:r>
            <a:r>
              <a:rPr kumimoji="0" lang="ru-RU" sz="21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важные</a:t>
            </a:r>
            <a:r>
              <a:rPr kumimoji="0" lang="ru-RU" sz="2153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задания</a:t>
            </a:r>
            <a:endParaRPr kumimoji="0" lang="ru-RU" sz="21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34" name="Рисунок 4">
            <a:extLst>
              <a:ext uri="{FF2B5EF4-FFF2-40B4-BE49-F238E27FC236}">
                <a16:creationId xmlns:a16="http://schemas.microsoft.com/office/drawing/2014/main" id="{17169279-DDDE-466C-8DAC-29FFB1A1513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911556" y="5661024"/>
            <a:ext cx="1465262" cy="13965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20FD0BD7-E89B-4DEA-8C46-97554EBC4C27}"/>
              </a:ext>
            </a:extLst>
          </p:cNvPr>
          <p:cNvSpPr/>
          <p:nvPr userDrawn="1"/>
        </p:nvSpPr>
        <p:spPr>
          <a:xfrm>
            <a:off x="0" y="0"/>
            <a:ext cx="20127911" cy="2124186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Текст 12">
            <a:extLst>
              <a:ext uri="{FF2B5EF4-FFF2-40B4-BE49-F238E27FC236}">
                <a16:creationId xmlns:a16="http://schemas.microsoft.com/office/drawing/2014/main" id="{6434E85B-11A3-4295-B38C-1E4978786A9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15486630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Текст 29">
            <a:extLst>
              <a:ext uri="{FF2B5EF4-FFF2-40B4-BE49-F238E27FC236}">
                <a16:creationId xmlns:a16="http://schemas.microsoft.com/office/drawing/2014/main" id="{7A964200-8805-40A1-BDE8-1F6C0A13E49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1356" y="2509721"/>
            <a:ext cx="15392400" cy="3151303"/>
          </a:xfrm>
          <a:prstGeom prst="rect">
            <a:avLst/>
          </a:prstGeom>
        </p:spPr>
        <p:txBody>
          <a:bodyPr/>
          <a:lstStyle>
            <a:lvl1pPr marL="12715" marR="5086" indent="0" algn="l" defTabSz="457200" rtl="0" eaLnBrk="1" fontAlgn="auto" latinLnBrk="0" hangingPunct="1">
              <a:lnSpc>
                <a:spcPts val="32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600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3351" marR="291815" lvl="0" indent="0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-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другой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стороны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требуют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 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участия. </a:t>
            </a: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</a:t>
            </a:r>
            <a:r>
              <a:rPr kumimoji="0" lang="ru-RU" sz="2353" b="0" i="0" u="none" strike="noStrike" kern="1200" cap="none" spc="-8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обеспечение</a:t>
            </a:r>
            <a:r>
              <a:rPr kumimoji="0" lang="ru-RU" sz="2353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нашей деятельности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играет важную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формировании позиций, </a:t>
            </a:r>
            <a:r>
              <a:rPr kumimoji="0" lang="ru-RU" sz="2353" b="0" i="0" u="none" strike="noStrike" kern="1200" cap="none" spc="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</a:t>
            </a:r>
            <a:r>
              <a:rPr kumimoji="0" lang="ru-RU" sz="2353" b="0" i="0" u="none" strike="noStrike" kern="1200" cap="none" spc="-20" normalizeH="0" baseline="0" noProof="0" dirty="0" err="1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 </a:t>
            </a: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  пропагандистское обеспечение нашей деятельности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играет важную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формировании 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позиций, </a:t>
            </a:r>
            <a:r>
              <a:rPr kumimoji="0" lang="ru-RU" sz="2353" b="0" i="0" u="none" strike="noStrike" kern="1200" cap="none" spc="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</a:t>
            </a:r>
            <a:r>
              <a:rPr kumimoji="0" lang="ru-RU" sz="2353" b="0" i="0" u="none" strike="noStrike" kern="1200" cap="none" spc="-20" normalizeH="0" baseline="0" noProof="0" dirty="0" err="1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</a:t>
            </a:r>
            <a:r>
              <a:rPr kumimoji="0" lang="ru-RU" sz="2353" b="0" i="0" u="none" strike="noStrike" kern="1200" cap="none" spc="37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0" algn="l" defTabSz="457200" rtl="0" eaLnBrk="1" fontAlgn="auto" latinLnBrk="0" hangingPunct="1">
              <a:lnSpc>
                <a:spcPct val="1139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2753" dirty="0">
              <a:latin typeface="Oleg Sans"/>
              <a:cs typeface="Oleg Sans"/>
            </a:endParaRP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84C7823-3573-41DF-AB5F-C6F20BD581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8719006" y="10233025"/>
            <a:ext cx="717550" cy="457200"/>
          </a:xfrm>
          <a:prstGeom prst="rect">
            <a:avLst/>
          </a:prstGeom>
        </p:spPr>
        <p:txBody>
          <a:bodyPr/>
          <a:lstStyle>
            <a:lvl1pPr>
              <a:defRPr sz="2200"/>
            </a:lvl1pPr>
          </a:lstStyle>
          <a:p>
            <a:r>
              <a:rPr lang="ru-RU" spc="-5" dirty="0">
                <a:solidFill>
                  <a:srgbClr val="AFAFAF"/>
                </a:solidFill>
              </a:rPr>
              <a:t>8</a:t>
            </a:r>
            <a:r>
              <a:rPr lang="ru-RU" spc="-5" dirty="0">
                <a:solidFill>
                  <a:srgbClr val="5C5D5E"/>
                </a:solidFill>
              </a:rPr>
              <a:t>/44</a:t>
            </a:r>
            <a:endParaRPr lang="ru-RU" dirty="0"/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4FEA5030-5726-4F34-8F88-B3BE950BBDA4}"/>
              </a:ext>
            </a:extLst>
          </p:cNvPr>
          <p:cNvSpPr/>
          <p:nvPr userDrawn="1"/>
        </p:nvSpPr>
        <p:spPr>
          <a:xfrm>
            <a:off x="4025582" y="6245528"/>
            <a:ext cx="2666980" cy="2666980"/>
          </a:xfrm>
          <a:custGeom>
            <a:avLst/>
            <a:gdLst/>
            <a:ahLst/>
            <a:cxnLst/>
            <a:rect l="l" t="t" r="r" b="b"/>
            <a:pathLst>
              <a:path w="2663825" h="2663825">
                <a:moveTo>
                  <a:pt x="2360887" y="0"/>
                </a:moveTo>
                <a:lnTo>
                  <a:pt x="302905" y="0"/>
                </a:lnTo>
                <a:lnTo>
                  <a:pt x="253772" y="3964"/>
                </a:lnTo>
                <a:lnTo>
                  <a:pt x="207163" y="15442"/>
                </a:lnTo>
                <a:lnTo>
                  <a:pt x="163702" y="33809"/>
                </a:lnTo>
                <a:lnTo>
                  <a:pt x="124013" y="58443"/>
                </a:lnTo>
                <a:lnTo>
                  <a:pt x="88718" y="88718"/>
                </a:lnTo>
                <a:lnTo>
                  <a:pt x="58443" y="124013"/>
                </a:lnTo>
                <a:lnTo>
                  <a:pt x="33809" y="163702"/>
                </a:lnTo>
                <a:lnTo>
                  <a:pt x="15442" y="207163"/>
                </a:lnTo>
                <a:lnTo>
                  <a:pt x="3964" y="253772"/>
                </a:lnTo>
                <a:lnTo>
                  <a:pt x="0" y="302905"/>
                </a:lnTo>
                <a:lnTo>
                  <a:pt x="0" y="2360887"/>
                </a:lnTo>
                <a:lnTo>
                  <a:pt x="3964" y="2410020"/>
                </a:lnTo>
                <a:lnTo>
                  <a:pt x="15442" y="2456629"/>
                </a:lnTo>
                <a:lnTo>
                  <a:pt x="33809" y="2500090"/>
                </a:lnTo>
                <a:lnTo>
                  <a:pt x="58443" y="2539779"/>
                </a:lnTo>
                <a:lnTo>
                  <a:pt x="88718" y="2575074"/>
                </a:lnTo>
                <a:lnTo>
                  <a:pt x="124013" y="2605350"/>
                </a:lnTo>
                <a:lnTo>
                  <a:pt x="163702" y="2629983"/>
                </a:lnTo>
                <a:lnTo>
                  <a:pt x="207163" y="2648350"/>
                </a:lnTo>
                <a:lnTo>
                  <a:pt x="253772" y="2659828"/>
                </a:lnTo>
                <a:lnTo>
                  <a:pt x="302905" y="2663793"/>
                </a:lnTo>
                <a:lnTo>
                  <a:pt x="2360887" y="2663793"/>
                </a:lnTo>
                <a:lnTo>
                  <a:pt x="2410020" y="2659828"/>
                </a:lnTo>
                <a:lnTo>
                  <a:pt x="2456629" y="2648350"/>
                </a:lnTo>
                <a:lnTo>
                  <a:pt x="2500090" y="2629983"/>
                </a:lnTo>
                <a:lnTo>
                  <a:pt x="2539779" y="2605350"/>
                </a:lnTo>
                <a:lnTo>
                  <a:pt x="2575074" y="2575074"/>
                </a:lnTo>
                <a:lnTo>
                  <a:pt x="2605350" y="2539779"/>
                </a:lnTo>
                <a:lnTo>
                  <a:pt x="2629983" y="2500090"/>
                </a:lnTo>
                <a:lnTo>
                  <a:pt x="2648350" y="2456629"/>
                </a:lnTo>
                <a:lnTo>
                  <a:pt x="2659828" y="2410020"/>
                </a:lnTo>
                <a:lnTo>
                  <a:pt x="2663793" y="2360887"/>
                </a:lnTo>
                <a:lnTo>
                  <a:pt x="2663793" y="302905"/>
                </a:lnTo>
                <a:lnTo>
                  <a:pt x="2659828" y="253772"/>
                </a:lnTo>
                <a:lnTo>
                  <a:pt x="2648350" y="207163"/>
                </a:lnTo>
                <a:lnTo>
                  <a:pt x="2629983" y="163702"/>
                </a:lnTo>
                <a:lnTo>
                  <a:pt x="2605350" y="124013"/>
                </a:lnTo>
                <a:lnTo>
                  <a:pt x="2575074" y="88718"/>
                </a:lnTo>
                <a:lnTo>
                  <a:pt x="2539779" y="58443"/>
                </a:lnTo>
                <a:lnTo>
                  <a:pt x="2500090" y="33809"/>
                </a:lnTo>
                <a:lnTo>
                  <a:pt x="2456629" y="15442"/>
                </a:lnTo>
                <a:lnTo>
                  <a:pt x="2410020" y="3964"/>
                </a:lnTo>
                <a:lnTo>
                  <a:pt x="2360887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4B79FBCF-84E3-4D2B-92A3-D24AFD854DC0}"/>
              </a:ext>
            </a:extLst>
          </p:cNvPr>
          <p:cNvSpPr/>
          <p:nvPr userDrawn="1"/>
        </p:nvSpPr>
        <p:spPr>
          <a:xfrm>
            <a:off x="830277" y="6245528"/>
            <a:ext cx="2666980" cy="2666980"/>
          </a:xfrm>
          <a:custGeom>
            <a:avLst/>
            <a:gdLst/>
            <a:ahLst/>
            <a:cxnLst/>
            <a:rect l="l" t="t" r="r" b="b"/>
            <a:pathLst>
              <a:path w="2663825" h="2663825">
                <a:moveTo>
                  <a:pt x="2360887" y="0"/>
                </a:moveTo>
                <a:lnTo>
                  <a:pt x="302905" y="0"/>
                </a:lnTo>
                <a:lnTo>
                  <a:pt x="253772" y="3964"/>
                </a:lnTo>
                <a:lnTo>
                  <a:pt x="207163" y="15442"/>
                </a:lnTo>
                <a:lnTo>
                  <a:pt x="163702" y="33809"/>
                </a:lnTo>
                <a:lnTo>
                  <a:pt x="124013" y="58443"/>
                </a:lnTo>
                <a:lnTo>
                  <a:pt x="88718" y="88718"/>
                </a:lnTo>
                <a:lnTo>
                  <a:pt x="58443" y="124013"/>
                </a:lnTo>
                <a:lnTo>
                  <a:pt x="33809" y="163702"/>
                </a:lnTo>
                <a:lnTo>
                  <a:pt x="15442" y="207163"/>
                </a:lnTo>
                <a:lnTo>
                  <a:pt x="3964" y="253772"/>
                </a:lnTo>
                <a:lnTo>
                  <a:pt x="0" y="302905"/>
                </a:lnTo>
                <a:lnTo>
                  <a:pt x="0" y="2360887"/>
                </a:lnTo>
                <a:lnTo>
                  <a:pt x="3964" y="2410020"/>
                </a:lnTo>
                <a:lnTo>
                  <a:pt x="15442" y="2456629"/>
                </a:lnTo>
                <a:lnTo>
                  <a:pt x="33809" y="2500090"/>
                </a:lnTo>
                <a:lnTo>
                  <a:pt x="58443" y="2539779"/>
                </a:lnTo>
                <a:lnTo>
                  <a:pt x="88718" y="2575074"/>
                </a:lnTo>
                <a:lnTo>
                  <a:pt x="124013" y="2605350"/>
                </a:lnTo>
                <a:lnTo>
                  <a:pt x="163702" y="2629983"/>
                </a:lnTo>
                <a:lnTo>
                  <a:pt x="207163" y="2648350"/>
                </a:lnTo>
                <a:lnTo>
                  <a:pt x="253772" y="2659828"/>
                </a:lnTo>
                <a:lnTo>
                  <a:pt x="302905" y="2663793"/>
                </a:lnTo>
                <a:lnTo>
                  <a:pt x="2360887" y="2663793"/>
                </a:lnTo>
                <a:lnTo>
                  <a:pt x="2410020" y="2659828"/>
                </a:lnTo>
                <a:lnTo>
                  <a:pt x="2456629" y="2648350"/>
                </a:lnTo>
                <a:lnTo>
                  <a:pt x="2500090" y="2629983"/>
                </a:lnTo>
                <a:lnTo>
                  <a:pt x="2539779" y="2605350"/>
                </a:lnTo>
                <a:lnTo>
                  <a:pt x="2575074" y="2575074"/>
                </a:lnTo>
                <a:lnTo>
                  <a:pt x="2605350" y="2539779"/>
                </a:lnTo>
                <a:lnTo>
                  <a:pt x="2629983" y="2500090"/>
                </a:lnTo>
                <a:lnTo>
                  <a:pt x="2648350" y="2456629"/>
                </a:lnTo>
                <a:lnTo>
                  <a:pt x="2659828" y="2410020"/>
                </a:lnTo>
                <a:lnTo>
                  <a:pt x="2663793" y="2360887"/>
                </a:lnTo>
                <a:lnTo>
                  <a:pt x="2663793" y="302905"/>
                </a:lnTo>
                <a:lnTo>
                  <a:pt x="2659828" y="253772"/>
                </a:lnTo>
                <a:lnTo>
                  <a:pt x="2648350" y="207163"/>
                </a:lnTo>
                <a:lnTo>
                  <a:pt x="2629983" y="163702"/>
                </a:lnTo>
                <a:lnTo>
                  <a:pt x="2605350" y="124013"/>
                </a:lnTo>
                <a:lnTo>
                  <a:pt x="2575074" y="88718"/>
                </a:lnTo>
                <a:lnTo>
                  <a:pt x="2539779" y="58443"/>
                </a:lnTo>
                <a:lnTo>
                  <a:pt x="2500090" y="33809"/>
                </a:lnTo>
                <a:lnTo>
                  <a:pt x="2456629" y="15442"/>
                </a:lnTo>
                <a:lnTo>
                  <a:pt x="2410020" y="3964"/>
                </a:lnTo>
                <a:lnTo>
                  <a:pt x="2360887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8" name="object 4">
            <a:extLst>
              <a:ext uri="{FF2B5EF4-FFF2-40B4-BE49-F238E27FC236}">
                <a16:creationId xmlns:a16="http://schemas.microsoft.com/office/drawing/2014/main" id="{AF1E1473-02D9-47C0-8346-4D0E0BF09F32}"/>
              </a:ext>
            </a:extLst>
          </p:cNvPr>
          <p:cNvSpPr/>
          <p:nvPr userDrawn="1"/>
        </p:nvSpPr>
        <p:spPr>
          <a:xfrm>
            <a:off x="7170569" y="6245528"/>
            <a:ext cx="2666980" cy="2666980"/>
          </a:xfrm>
          <a:custGeom>
            <a:avLst/>
            <a:gdLst/>
            <a:ahLst/>
            <a:cxnLst/>
            <a:rect l="l" t="t" r="r" b="b"/>
            <a:pathLst>
              <a:path w="2663825" h="2663825">
                <a:moveTo>
                  <a:pt x="2360887" y="0"/>
                </a:moveTo>
                <a:lnTo>
                  <a:pt x="302905" y="0"/>
                </a:lnTo>
                <a:lnTo>
                  <a:pt x="253772" y="3964"/>
                </a:lnTo>
                <a:lnTo>
                  <a:pt x="207163" y="15442"/>
                </a:lnTo>
                <a:lnTo>
                  <a:pt x="163702" y="33809"/>
                </a:lnTo>
                <a:lnTo>
                  <a:pt x="124013" y="58443"/>
                </a:lnTo>
                <a:lnTo>
                  <a:pt x="88718" y="88718"/>
                </a:lnTo>
                <a:lnTo>
                  <a:pt x="58443" y="124013"/>
                </a:lnTo>
                <a:lnTo>
                  <a:pt x="33809" y="163702"/>
                </a:lnTo>
                <a:lnTo>
                  <a:pt x="15442" y="207163"/>
                </a:lnTo>
                <a:lnTo>
                  <a:pt x="3964" y="253772"/>
                </a:lnTo>
                <a:lnTo>
                  <a:pt x="0" y="302905"/>
                </a:lnTo>
                <a:lnTo>
                  <a:pt x="0" y="2360887"/>
                </a:lnTo>
                <a:lnTo>
                  <a:pt x="3964" y="2410020"/>
                </a:lnTo>
                <a:lnTo>
                  <a:pt x="15442" y="2456629"/>
                </a:lnTo>
                <a:lnTo>
                  <a:pt x="33809" y="2500090"/>
                </a:lnTo>
                <a:lnTo>
                  <a:pt x="58443" y="2539779"/>
                </a:lnTo>
                <a:lnTo>
                  <a:pt x="88718" y="2575074"/>
                </a:lnTo>
                <a:lnTo>
                  <a:pt x="124013" y="2605350"/>
                </a:lnTo>
                <a:lnTo>
                  <a:pt x="163702" y="2629983"/>
                </a:lnTo>
                <a:lnTo>
                  <a:pt x="207163" y="2648350"/>
                </a:lnTo>
                <a:lnTo>
                  <a:pt x="253772" y="2659828"/>
                </a:lnTo>
                <a:lnTo>
                  <a:pt x="302905" y="2663793"/>
                </a:lnTo>
                <a:lnTo>
                  <a:pt x="2360887" y="2663793"/>
                </a:lnTo>
                <a:lnTo>
                  <a:pt x="2410020" y="2659828"/>
                </a:lnTo>
                <a:lnTo>
                  <a:pt x="2456629" y="2648350"/>
                </a:lnTo>
                <a:lnTo>
                  <a:pt x="2500090" y="2629983"/>
                </a:lnTo>
                <a:lnTo>
                  <a:pt x="2539779" y="2605350"/>
                </a:lnTo>
                <a:lnTo>
                  <a:pt x="2575074" y="2575074"/>
                </a:lnTo>
                <a:lnTo>
                  <a:pt x="2605350" y="2539779"/>
                </a:lnTo>
                <a:lnTo>
                  <a:pt x="2629983" y="2500090"/>
                </a:lnTo>
                <a:lnTo>
                  <a:pt x="2648350" y="2456629"/>
                </a:lnTo>
                <a:lnTo>
                  <a:pt x="2659828" y="2410020"/>
                </a:lnTo>
                <a:lnTo>
                  <a:pt x="2663793" y="2360887"/>
                </a:lnTo>
                <a:lnTo>
                  <a:pt x="2663793" y="302905"/>
                </a:lnTo>
                <a:lnTo>
                  <a:pt x="2659828" y="253772"/>
                </a:lnTo>
                <a:lnTo>
                  <a:pt x="2648350" y="207163"/>
                </a:lnTo>
                <a:lnTo>
                  <a:pt x="2629983" y="163702"/>
                </a:lnTo>
                <a:lnTo>
                  <a:pt x="2605350" y="124013"/>
                </a:lnTo>
                <a:lnTo>
                  <a:pt x="2575074" y="88718"/>
                </a:lnTo>
                <a:lnTo>
                  <a:pt x="2539779" y="58443"/>
                </a:lnTo>
                <a:lnTo>
                  <a:pt x="2500090" y="33809"/>
                </a:lnTo>
                <a:lnTo>
                  <a:pt x="2456629" y="15442"/>
                </a:lnTo>
                <a:lnTo>
                  <a:pt x="2410020" y="3964"/>
                </a:lnTo>
                <a:lnTo>
                  <a:pt x="2360887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id="{1CE11980-8914-4D14-9157-58FF8745980C}"/>
              </a:ext>
            </a:extLst>
          </p:cNvPr>
          <p:cNvSpPr/>
          <p:nvPr userDrawn="1"/>
        </p:nvSpPr>
        <p:spPr>
          <a:xfrm>
            <a:off x="10302974" y="6245528"/>
            <a:ext cx="2666980" cy="2666980"/>
          </a:xfrm>
          <a:custGeom>
            <a:avLst/>
            <a:gdLst/>
            <a:ahLst/>
            <a:cxnLst/>
            <a:rect l="l" t="t" r="r" b="b"/>
            <a:pathLst>
              <a:path w="2663825" h="2663825">
                <a:moveTo>
                  <a:pt x="2360887" y="0"/>
                </a:moveTo>
                <a:lnTo>
                  <a:pt x="302905" y="0"/>
                </a:lnTo>
                <a:lnTo>
                  <a:pt x="253772" y="3964"/>
                </a:lnTo>
                <a:lnTo>
                  <a:pt x="207163" y="15442"/>
                </a:lnTo>
                <a:lnTo>
                  <a:pt x="163702" y="33809"/>
                </a:lnTo>
                <a:lnTo>
                  <a:pt x="124013" y="58443"/>
                </a:lnTo>
                <a:lnTo>
                  <a:pt x="88718" y="88718"/>
                </a:lnTo>
                <a:lnTo>
                  <a:pt x="58443" y="124013"/>
                </a:lnTo>
                <a:lnTo>
                  <a:pt x="33809" y="163702"/>
                </a:lnTo>
                <a:lnTo>
                  <a:pt x="15442" y="207163"/>
                </a:lnTo>
                <a:lnTo>
                  <a:pt x="3964" y="253772"/>
                </a:lnTo>
                <a:lnTo>
                  <a:pt x="0" y="302905"/>
                </a:lnTo>
                <a:lnTo>
                  <a:pt x="0" y="2360887"/>
                </a:lnTo>
                <a:lnTo>
                  <a:pt x="3964" y="2410020"/>
                </a:lnTo>
                <a:lnTo>
                  <a:pt x="15442" y="2456629"/>
                </a:lnTo>
                <a:lnTo>
                  <a:pt x="33809" y="2500090"/>
                </a:lnTo>
                <a:lnTo>
                  <a:pt x="58443" y="2539779"/>
                </a:lnTo>
                <a:lnTo>
                  <a:pt x="88718" y="2575074"/>
                </a:lnTo>
                <a:lnTo>
                  <a:pt x="124013" y="2605350"/>
                </a:lnTo>
                <a:lnTo>
                  <a:pt x="163702" y="2629983"/>
                </a:lnTo>
                <a:lnTo>
                  <a:pt x="207163" y="2648350"/>
                </a:lnTo>
                <a:lnTo>
                  <a:pt x="253772" y="2659828"/>
                </a:lnTo>
                <a:lnTo>
                  <a:pt x="302905" y="2663793"/>
                </a:lnTo>
                <a:lnTo>
                  <a:pt x="2360887" y="2663793"/>
                </a:lnTo>
                <a:lnTo>
                  <a:pt x="2410020" y="2659828"/>
                </a:lnTo>
                <a:lnTo>
                  <a:pt x="2456629" y="2648350"/>
                </a:lnTo>
                <a:lnTo>
                  <a:pt x="2500090" y="2629983"/>
                </a:lnTo>
                <a:lnTo>
                  <a:pt x="2539779" y="2605350"/>
                </a:lnTo>
                <a:lnTo>
                  <a:pt x="2575074" y="2575074"/>
                </a:lnTo>
                <a:lnTo>
                  <a:pt x="2605350" y="2539779"/>
                </a:lnTo>
                <a:lnTo>
                  <a:pt x="2629983" y="2500090"/>
                </a:lnTo>
                <a:lnTo>
                  <a:pt x="2648350" y="2456629"/>
                </a:lnTo>
                <a:lnTo>
                  <a:pt x="2659828" y="2410020"/>
                </a:lnTo>
                <a:lnTo>
                  <a:pt x="2663793" y="2360887"/>
                </a:lnTo>
                <a:lnTo>
                  <a:pt x="2663793" y="302905"/>
                </a:lnTo>
                <a:lnTo>
                  <a:pt x="2659828" y="253772"/>
                </a:lnTo>
                <a:lnTo>
                  <a:pt x="2648350" y="207163"/>
                </a:lnTo>
                <a:lnTo>
                  <a:pt x="2629983" y="163702"/>
                </a:lnTo>
                <a:lnTo>
                  <a:pt x="2605350" y="124013"/>
                </a:lnTo>
                <a:lnTo>
                  <a:pt x="2575074" y="88718"/>
                </a:lnTo>
                <a:lnTo>
                  <a:pt x="2539779" y="58443"/>
                </a:lnTo>
                <a:lnTo>
                  <a:pt x="2500090" y="33809"/>
                </a:lnTo>
                <a:lnTo>
                  <a:pt x="2456629" y="15442"/>
                </a:lnTo>
                <a:lnTo>
                  <a:pt x="2410020" y="3964"/>
                </a:lnTo>
                <a:lnTo>
                  <a:pt x="2360887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0" name="object 6">
            <a:extLst>
              <a:ext uri="{FF2B5EF4-FFF2-40B4-BE49-F238E27FC236}">
                <a16:creationId xmlns:a16="http://schemas.microsoft.com/office/drawing/2014/main" id="{732F3F57-5B78-4290-B390-A214366009CD}"/>
              </a:ext>
            </a:extLst>
          </p:cNvPr>
          <p:cNvSpPr/>
          <p:nvPr userDrawn="1"/>
        </p:nvSpPr>
        <p:spPr>
          <a:xfrm>
            <a:off x="13435381" y="6245528"/>
            <a:ext cx="2666980" cy="2666980"/>
          </a:xfrm>
          <a:custGeom>
            <a:avLst/>
            <a:gdLst/>
            <a:ahLst/>
            <a:cxnLst/>
            <a:rect l="l" t="t" r="r" b="b"/>
            <a:pathLst>
              <a:path w="2663825" h="2663825">
                <a:moveTo>
                  <a:pt x="2360887" y="0"/>
                </a:moveTo>
                <a:lnTo>
                  <a:pt x="302905" y="0"/>
                </a:lnTo>
                <a:lnTo>
                  <a:pt x="253772" y="3964"/>
                </a:lnTo>
                <a:lnTo>
                  <a:pt x="207163" y="15442"/>
                </a:lnTo>
                <a:lnTo>
                  <a:pt x="163702" y="33809"/>
                </a:lnTo>
                <a:lnTo>
                  <a:pt x="124013" y="58443"/>
                </a:lnTo>
                <a:lnTo>
                  <a:pt x="88718" y="88718"/>
                </a:lnTo>
                <a:lnTo>
                  <a:pt x="58443" y="124013"/>
                </a:lnTo>
                <a:lnTo>
                  <a:pt x="33809" y="163702"/>
                </a:lnTo>
                <a:lnTo>
                  <a:pt x="15442" y="207163"/>
                </a:lnTo>
                <a:lnTo>
                  <a:pt x="3964" y="253772"/>
                </a:lnTo>
                <a:lnTo>
                  <a:pt x="0" y="302905"/>
                </a:lnTo>
                <a:lnTo>
                  <a:pt x="0" y="2360887"/>
                </a:lnTo>
                <a:lnTo>
                  <a:pt x="3964" y="2410020"/>
                </a:lnTo>
                <a:lnTo>
                  <a:pt x="15442" y="2456629"/>
                </a:lnTo>
                <a:lnTo>
                  <a:pt x="33809" y="2500090"/>
                </a:lnTo>
                <a:lnTo>
                  <a:pt x="58443" y="2539779"/>
                </a:lnTo>
                <a:lnTo>
                  <a:pt x="88718" y="2575074"/>
                </a:lnTo>
                <a:lnTo>
                  <a:pt x="124013" y="2605350"/>
                </a:lnTo>
                <a:lnTo>
                  <a:pt x="163702" y="2629983"/>
                </a:lnTo>
                <a:lnTo>
                  <a:pt x="207163" y="2648350"/>
                </a:lnTo>
                <a:lnTo>
                  <a:pt x="253772" y="2659828"/>
                </a:lnTo>
                <a:lnTo>
                  <a:pt x="302905" y="2663793"/>
                </a:lnTo>
                <a:lnTo>
                  <a:pt x="2360887" y="2663793"/>
                </a:lnTo>
                <a:lnTo>
                  <a:pt x="2410020" y="2659828"/>
                </a:lnTo>
                <a:lnTo>
                  <a:pt x="2456629" y="2648350"/>
                </a:lnTo>
                <a:lnTo>
                  <a:pt x="2500090" y="2629983"/>
                </a:lnTo>
                <a:lnTo>
                  <a:pt x="2539779" y="2605350"/>
                </a:lnTo>
                <a:lnTo>
                  <a:pt x="2575074" y="2575074"/>
                </a:lnTo>
                <a:lnTo>
                  <a:pt x="2605350" y="2539779"/>
                </a:lnTo>
                <a:lnTo>
                  <a:pt x="2629983" y="2500090"/>
                </a:lnTo>
                <a:lnTo>
                  <a:pt x="2648350" y="2456629"/>
                </a:lnTo>
                <a:lnTo>
                  <a:pt x="2659828" y="2410020"/>
                </a:lnTo>
                <a:lnTo>
                  <a:pt x="2663793" y="2360887"/>
                </a:lnTo>
                <a:lnTo>
                  <a:pt x="2663793" y="302905"/>
                </a:lnTo>
                <a:lnTo>
                  <a:pt x="2659828" y="253772"/>
                </a:lnTo>
                <a:lnTo>
                  <a:pt x="2648350" y="207163"/>
                </a:lnTo>
                <a:lnTo>
                  <a:pt x="2629983" y="163702"/>
                </a:lnTo>
                <a:lnTo>
                  <a:pt x="2605350" y="124013"/>
                </a:lnTo>
                <a:lnTo>
                  <a:pt x="2575074" y="88718"/>
                </a:lnTo>
                <a:lnTo>
                  <a:pt x="2539779" y="58443"/>
                </a:lnTo>
                <a:lnTo>
                  <a:pt x="2500090" y="33809"/>
                </a:lnTo>
                <a:lnTo>
                  <a:pt x="2456629" y="15442"/>
                </a:lnTo>
                <a:lnTo>
                  <a:pt x="2410020" y="3964"/>
                </a:lnTo>
                <a:lnTo>
                  <a:pt x="2360887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1" name="object 7">
            <a:extLst>
              <a:ext uri="{FF2B5EF4-FFF2-40B4-BE49-F238E27FC236}">
                <a16:creationId xmlns:a16="http://schemas.microsoft.com/office/drawing/2014/main" id="{6050C405-B711-4BA8-8053-D3DE3B6D0D0D}"/>
              </a:ext>
            </a:extLst>
          </p:cNvPr>
          <p:cNvSpPr/>
          <p:nvPr userDrawn="1"/>
        </p:nvSpPr>
        <p:spPr>
          <a:xfrm>
            <a:off x="16592948" y="6245528"/>
            <a:ext cx="2666980" cy="2666980"/>
          </a:xfrm>
          <a:custGeom>
            <a:avLst/>
            <a:gdLst/>
            <a:ahLst/>
            <a:cxnLst/>
            <a:rect l="l" t="t" r="r" b="b"/>
            <a:pathLst>
              <a:path w="2663825" h="2663825">
                <a:moveTo>
                  <a:pt x="2360887" y="0"/>
                </a:moveTo>
                <a:lnTo>
                  <a:pt x="302905" y="0"/>
                </a:lnTo>
                <a:lnTo>
                  <a:pt x="253772" y="3964"/>
                </a:lnTo>
                <a:lnTo>
                  <a:pt x="207163" y="15442"/>
                </a:lnTo>
                <a:lnTo>
                  <a:pt x="163702" y="33809"/>
                </a:lnTo>
                <a:lnTo>
                  <a:pt x="124013" y="58443"/>
                </a:lnTo>
                <a:lnTo>
                  <a:pt x="88718" y="88718"/>
                </a:lnTo>
                <a:lnTo>
                  <a:pt x="58443" y="124013"/>
                </a:lnTo>
                <a:lnTo>
                  <a:pt x="33809" y="163702"/>
                </a:lnTo>
                <a:lnTo>
                  <a:pt x="15442" y="207163"/>
                </a:lnTo>
                <a:lnTo>
                  <a:pt x="3964" y="253772"/>
                </a:lnTo>
                <a:lnTo>
                  <a:pt x="0" y="302905"/>
                </a:lnTo>
                <a:lnTo>
                  <a:pt x="0" y="2360887"/>
                </a:lnTo>
                <a:lnTo>
                  <a:pt x="3964" y="2410020"/>
                </a:lnTo>
                <a:lnTo>
                  <a:pt x="15442" y="2456629"/>
                </a:lnTo>
                <a:lnTo>
                  <a:pt x="33809" y="2500090"/>
                </a:lnTo>
                <a:lnTo>
                  <a:pt x="58443" y="2539779"/>
                </a:lnTo>
                <a:lnTo>
                  <a:pt x="88718" y="2575074"/>
                </a:lnTo>
                <a:lnTo>
                  <a:pt x="124013" y="2605350"/>
                </a:lnTo>
                <a:lnTo>
                  <a:pt x="163702" y="2629983"/>
                </a:lnTo>
                <a:lnTo>
                  <a:pt x="207163" y="2648350"/>
                </a:lnTo>
                <a:lnTo>
                  <a:pt x="253772" y="2659828"/>
                </a:lnTo>
                <a:lnTo>
                  <a:pt x="302905" y="2663793"/>
                </a:lnTo>
                <a:lnTo>
                  <a:pt x="2360887" y="2663793"/>
                </a:lnTo>
                <a:lnTo>
                  <a:pt x="2410020" y="2659828"/>
                </a:lnTo>
                <a:lnTo>
                  <a:pt x="2456629" y="2648350"/>
                </a:lnTo>
                <a:lnTo>
                  <a:pt x="2500090" y="2629983"/>
                </a:lnTo>
                <a:lnTo>
                  <a:pt x="2539779" y="2605350"/>
                </a:lnTo>
                <a:lnTo>
                  <a:pt x="2575074" y="2575074"/>
                </a:lnTo>
                <a:lnTo>
                  <a:pt x="2605350" y="2539779"/>
                </a:lnTo>
                <a:lnTo>
                  <a:pt x="2629983" y="2500090"/>
                </a:lnTo>
                <a:lnTo>
                  <a:pt x="2648350" y="2456629"/>
                </a:lnTo>
                <a:lnTo>
                  <a:pt x="2659828" y="2410020"/>
                </a:lnTo>
                <a:lnTo>
                  <a:pt x="2663793" y="2360887"/>
                </a:lnTo>
                <a:lnTo>
                  <a:pt x="2663793" y="302905"/>
                </a:lnTo>
                <a:lnTo>
                  <a:pt x="2659828" y="253772"/>
                </a:lnTo>
                <a:lnTo>
                  <a:pt x="2648350" y="207163"/>
                </a:lnTo>
                <a:lnTo>
                  <a:pt x="2629983" y="163702"/>
                </a:lnTo>
                <a:lnTo>
                  <a:pt x="2605350" y="124013"/>
                </a:lnTo>
                <a:lnTo>
                  <a:pt x="2575074" y="88718"/>
                </a:lnTo>
                <a:lnTo>
                  <a:pt x="2539779" y="58443"/>
                </a:lnTo>
                <a:lnTo>
                  <a:pt x="2500090" y="33809"/>
                </a:lnTo>
                <a:lnTo>
                  <a:pt x="2456629" y="15442"/>
                </a:lnTo>
                <a:lnTo>
                  <a:pt x="2410020" y="3964"/>
                </a:lnTo>
                <a:lnTo>
                  <a:pt x="2360887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E95C54F-8A69-4ACA-8F5F-C25641327A8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49537" y="7261225"/>
            <a:ext cx="2028460" cy="130480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200"/>
              </a:lnSpc>
              <a:buNone/>
              <a:defRPr sz="2000"/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Разнообразный и богатый опыт</a:t>
            </a:r>
          </a:p>
        </p:txBody>
      </p:sp>
      <p:sp>
        <p:nvSpPr>
          <p:cNvPr id="38" name="Текст 2">
            <a:extLst>
              <a:ext uri="{FF2B5EF4-FFF2-40B4-BE49-F238E27FC236}">
                <a16:creationId xmlns:a16="http://schemas.microsoft.com/office/drawing/2014/main" id="{D6CBBD3D-4A07-4811-B89A-7725DB32919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49537" y="6423026"/>
            <a:ext cx="2028460" cy="68579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200"/>
              </a:lnSpc>
              <a:buNone/>
              <a:defRPr sz="2400"/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</a:t>
            </a:r>
          </a:p>
        </p:txBody>
      </p:sp>
      <p:sp>
        <p:nvSpPr>
          <p:cNvPr id="41" name="Текст 2">
            <a:extLst>
              <a:ext uri="{FF2B5EF4-FFF2-40B4-BE49-F238E27FC236}">
                <a16:creationId xmlns:a16="http://schemas.microsoft.com/office/drawing/2014/main" id="{AAECC3BE-3396-4F06-B433-A11D4E83698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348956" y="7261038"/>
            <a:ext cx="2028460" cy="130480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2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Разнообразный и богатый опыт</a:t>
            </a:r>
          </a:p>
        </p:txBody>
      </p:sp>
      <p:sp>
        <p:nvSpPr>
          <p:cNvPr id="42" name="Текст 2">
            <a:extLst>
              <a:ext uri="{FF2B5EF4-FFF2-40B4-BE49-F238E27FC236}">
                <a16:creationId xmlns:a16="http://schemas.microsoft.com/office/drawing/2014/main" id="{BB9187CD-58DF-4B12-A2E8-E3F347E0267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48956" y="6422839"/>
            <a:ext cx="2028460" cy="68579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200"/>
              </a:lnSpc>
              <a:buNone/>
              <a:defRPr sz="2400">
                <a:solidFill>
                  <a:schemeClr val="bg1"/>
                </a:solidFill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</a:t>
            </a:r>
          </a:p>
        </p:txBody>
      </p:sp>
      <p:sp>
        <p:nvSpPr>
          <p:cNvPr id="50" name="Текст 2">
            <a:extLst>
              <a:ext uri="{FF2B5EF4-FFF2-40B4-BE49-F238E27FC236}">
                <a16:creationId xmlns:a16="http://schemas.microsoft.com/office/drawing/2014/main" id="{369DEFCB-A532-4FF4-99F2-291EFA59E7B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502096" y="7261038"/>
            <a:ext cx="2028460" cy="130480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2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Разнообразный и богатый опыт</a:t>
            </a:r>
          </a:p>
        </p:txBody>
      </p:sp>
      <p:sp>
        <p:nvSpPr>
          <p:cNvPr id="51" name="Текст 2">
            <a:extLst>
              <a:ext uri="{FF2B5EF4-FFF2-40B4-BE49-F238E27FC236}">
                <a16:creationId xmlns:a16="http://schemas.microsoft.com/office/drawing/2014/main" id="{69214F96-1B82-4EB2-8FC2-B1730CC6F33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502096" y="6422839"/>
            <a:ext cx="2028460" cy="68579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600"/>
              </a:lnSpc>
              <a:buNone/>
              <a:defRPr sz="2400">
                <a:solidFill>
                  <a:schemeClr val="bg1"/>
                </a:solidFill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длинный</a:t>
            </a:r>
          </a:p>
        </p:txBody>
      </p:sp>
      <p:sp>
        <p:nvSpPr>
          <p:cNvPr id="53" name="Текст 2">
            <a:extLst>
              <a:ext uri="{FF2B5EF4-FFF2-40B4-BE49-F238E27FC236}">
                <a16:creationId xmlns:a16="http://schemas.microsoft.com/office/drawing/2014/main" id="{4DAF3167-7488-4828-9D91-767C1BE0EE4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601366" y="7261038"/>
            <a:ext cx="2028460" cy="130480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2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Разнообразный и богатый опыт</a:t>
            </a:r>
          </a:p>
        </p:txBody>
      </p:sp>
      <p:sp>
        <p:nvSpPr>
          <p:cNvPr id="54" name="Текст 2">
            <a:extLst>
              <a:ext uri="{FF2B5EF4-FFF2-40B4-BE49-F238E27FC236}">
                <a16:creationId xmlns:a16="http://schemas.microsoft.com/office/drawing/2014/main" id="{284E9318-1237-4DFA-A1A5-3047D59F639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0601366" y="6422839"/>
            <a:ext cx="2028460" cy="68579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200"/>
              </a:lnSpc>
              <a:buNone/>
              <a:defRPr sz="2400">
                <a:solidFill>
                  <a:schemeClr val="bg1"/>
                </a:solidFill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</a:t>
            </a:r>
          </a:p>
        </p:txBody>
      </p:sp>
      <p:sp>
        <p:nvSpPr>
          <p:cNvPr id="56" name="Текст 2">
            <a:extLst>
              <a:ext uri="{FF2B5EF4-FFF2-40B4-BE49-F238E27FC236}">
                <a16:creationId xmlns:a16="http://schemas.microsoft.com/office/drawing/2014/main" id="{6CB382A5-3C61-4BF8-8AD0-C51ECE11BEB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3762577" y="7236685"/>
            <a:ext cx="2028460" cy="130480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2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Разнообразный и богатый опыт</a:t>
            </a:r>
          </a:p>
        </p:txBody>
      </p:sp>
      <p:sp>
        <p:nvSpPr>
          <p:cNvPr id="57" name="Текст 2">
            <a:extLst>
              <a:ext uri="{FF2B5EF4-FFF2-40B4-BE49-F238E27FC236}">
                <a16:creationId xmlns:a16="http://schemas.microsoft.com/office/drawing/2014/main" id="{C4A20A96-BFF3-4978-A3A9-5051FEA7A7C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3762577" y="6398486"/>
            <a:ext cx="2028460" cy="68579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200"/>
              </a:lnSpc>
              <a:buNone/>
              <a:defRPr sz="2400">
                <a:solidFill>
                  <a:schemeClr val="bg1"/>
                </a:solidFill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</a:t>
            </a:r>
          </a:p>
        </p:txBody>
      </p:sp>
      <p:sp>
        <p:nvSpPr>
          <p:cNvPr id="59" name="Текст 2">
            <a:extLst>
              <a:ext uri="{FF2B5EF4-FFF2-40B4-BE49-F238E27FC236}">
                <a16:creationId xmlns:a16="http://schemas.microsoft.com/office/drawing/2014/main" id="{4BC59E03-2E4E-4630-8167-41737113B2E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6916322" y="7236685"/>
            <a:ext cx="2028460" cy="130480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2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Разнообразный и богатый опыт</a:t>
            </a:r>
          </a:p>
        </p:txBody>
      </p:sp>
      <p:sp>
        <p:nvSpPr>
          <p:cNvPr id="60" name="Текст 2">
            <a:extLst>
              <a:ext uri="{FF2B5EF4-FFF2-40B4-BE49-F238E27FC236}">
                <a16:creationId xmlns:a16="http://schemas.microsoft.com/office/drawing/2014/main" id="{22004284-EFBC-45AF-806B-5ACFC81CA43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6916322" y="6398486"/>
            <a:ext cx="2028460" cy="68579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200"/>
              </a:lnSpc>
              <a:buNone/>
              <a:defRPr sz="2400">
                <a:solidFill>
                  <a:schemeClr val="bg1"/>
                </a:solidFill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</a:t>
            </a:r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C55C499D-6514-4651-8883-315A5EF390BF}"/>
              </a:ext>
            </a:extLst>
          </p:cNvPr>
          <p:cNvSpPr/>
          <p:nvPr userDrawn="1"/>
        </p:nvSpPr>
        <p:spPr>
          <a:xfrm>
            <a:off x="0" y="0"/>
            <a:ext cx="20127911" cy="2124186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Текст 12">
            <a:extLst>
              <a:ext uri="{FF2B5EF4-FFF2-40B4-BE49-F238E27FC236}">
                <a16:creationId xmlns:a16="http://schemas.microsoft.com/office/drawing/2014/main" id="{43307FDE-43B9-463B-9046-13F7D0FBACB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60435032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Текст 29">
            <a:extLst>
              <a:ext uri="{FF2B5EF4-FFF2-40B4-BE49-F238E27FC236}">
                <a16:creationId xmlns:a16="http://schemas.microsoft.com/office/drawing/2014/main" id="{DED465EF-6D4B-40F8-B8A1-0EE573BEC2F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142880" y="1525121"/>
            <a:ext cx="6118200" cy="56731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33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954" b="0" i="0" u="none" strike="noStrike" kern="1200" cap="none" spc="-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Развитие</a:t>
            </a:r>
            <a:r>
              <a:rPr kumimoji="0" lang="ru-RU" sz="2954" b="0" i="0" u="none" strike="noStrike" kern="1200" cap="none" spc="-45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954" b="0" i="0" u="none" strike="noStrike" kern="1200" cap="none" spc="-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</a:t>
            </a:r>
            <a:endParaRPr kumimoji="0" lang="ru-RU" sz="295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84C7823-3573-41DF-AB5F-C6F20BD581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8592800" y="10233025"/>
            <a:ext cx="843756" cy="457200"/>
          </a:xfrm>
          <a:prstGeom prst="rect">
            <a:avLst/>
          </a:prstGeom>
        </p:spPr>
        <p:txBody>
          <a:bodyPr/>
          <a:lstStyle>
            <a:lvl1pPr>
              <a:defRPr sz="2200"/>
            </a:lvl1pPr>
          </a:lstStyle>
          <a:p>
            <a:pPr algn="r"/>
            <a:r>
              <a:rPr lang="ru-RU" spc="-5" dirty="0">
                <a:solidFill>
                  <a:srgbClr val="AFAFAF"/>
                </a:solidFill>
              </a:rPr>
              <a:t>11</a:t>
            </a:r>
            <a:r>
              <a:rPr lang="ru-RU" spc="-5" dirty="0">
                <a:solidFill>
                  <a:srgbClr val="5C5D5E"/>
                </a:solidFill>
              </a:rPr>
              <a:t>/44</a:t>
            </a:r>
            <a:endParaRPr lang="ru-RU" dirty="0"/>
          </a:p>
        </p:txBody>
      </p:sp>
      <p:sp>
        <p:nvSpPr>
          <p:cNvPr id="5" name="object 7">
            <a:extLst>
              <a:ext uri="{FF2B5EF4-FFF2-40B4-BE49-F238E27FC236}">
                <a16:creationId xmlns:a16="http://schemas.microsoft.com/office/drawing/2014/main" id="{A3EB3C52-175D-4C78-8DF1-4933D9EC090B}"/>
              </a:ext>
            </a:extLst>
          </p:cNvPr>
          <p:cNvSpPr/>
          <p:nvPr userDrawn="1"/>
        </p:nvSpPr>
        <p:spPr>
          <a:xfrm>
            <a:off x="8781758" y="1886885"/>
            <a:ext cx="190246" cy="19024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39" name="object 19">
            <a:extLst>
              <a:ext uri="{FF2B5EF4-FFF2-40B4-BE49-F238E27FC236}">
                <a16:creationId xmlns:a16="http://schemas.microsoft.com/office/drawing/2014/main" id="{EA465376-A2CA-4743-9617-B939CB484154}"/>
              </a:ext>
            </a:extLst>
          </p:cNvPr>
          <p:cNvSpPr/>
          <p:nvPr userDrawn="1"/>
        </p:nvSpPr>
        <p:spPr>
          <a:xfrm>
            <a:off x="8809503" y="6015692"/>
            <a:ext cx="511780" cy="511780"/>
          </a:xfrm>
          <a:custGeom>
            <a:avLst/>
            <a:gdLst/>
            <a:ahLst/>
            <a:cxnLst/>
            <a:rect l="l" t="t" r="r" b="b"/>
            <a:pathLst>
              <a:path w="511175" h="511175">
                <a:moveTo>
                  <a:pt x="454352" y="0"/>
                </a:moveTo>
                <a:lnTo>
                  <a:pt x="56794" y="0"/>
                </a:lnTo>
                <a:lnTo>
                  <a:pt x="34688" y="4463"/>
                </a:lnTo>
                <a:lnTo>
                  <a:pt x="16636" y="16636"/>
                </a:lnTo>
                <a:lnTo>
                  <a:pt x="4463" y="34688"/>
                </a:lnTo>
                <a:lnTo>
                  <a:pt x="0" y="56794"/>
                </a:lnTo>
                <a:lnTo>
                  <a:pt x="0" y="454352"/>
                </a:lnTo>
                <a:lnTo>
                  <a:pt x="4463" y="476457"/>
                </a:lnTo>
                <a:lnTo>
                  <a:pt x="16636" y="494510"/>
                </a:lnTo>
                <a:lnTo>
                  <a:pt x="34688" y="506683"/>
                </a:lnTo>
                <a:lnTo>
                  <a:pt x="56794" y="511146"/>
                </a:lnTo>
                <a:lnTo>
                  <a:pt x="454352" y="511146"/>
                </a:lnTo>
                <a:lnTo>
                  <a:pt x="476457" y="506683"/>
                </a:lnTo>
                <a:lnTo>
                  <a:pt x="494510" y="494510"/>
                </a:lnTo>
                <a:lnTo>
                  <a:pt x="506683" y="476457"/>
                </a:lnTo>
                <a:lnTo>
                  <a:pt x="511146" y="454352"/>
                </a:lnTo>
                <a:lnTo>
                  <a:pt x="511146" y="56794"/>
                </a:lnTo>
                <a:lnTo>
                  <a:pt x="506683" y="34688"/>
                </a:lnTo>
                <a:lnTo>
                  <a:pt x="494510" y="16636"/>
                </a:lnTo>
                <a:lnTo>
                  <a:pt x="476457" y="4463"/>
                </a:lnTo>
                <a:lnTo>
                  <a:pt x="454352" y="0"/>
                </a:lnTo>
                <a:close/>
              </a:path>
            </a:pathLst>
          </a:custGeom>
          <a:ln w="3029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53" name="Рисунок 52">
            <a:extLst>
              <a:ext uri="{FF2B5EF4-FFF2-40B4-BE49-F238E27FC236}">
                <a16:creationId xmlns:a16="http://schemas.microsoft.com/office/drawing/2014/main" id="{7BC08DCF-DECA-499B-B0E1-3F80F70B8FEF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407845" y="1630653"/>
            <a:ext cx="1376362" cy="13649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/>
          </a:p>
        </p:txBody>
      </p:sp>
      <p:sp>
        <p:nvSpPr>
          <p:cNvPr id="54" name="Рисунок 52">
            <a:extLst>
              <a:ext uri="{FF2B5EF4-FFF2-40B4-BE49-F238E27FC236}">
                <a16:creationId xmlns:a16="http://schemas.microsoft.com/office/drawing/2014/main" id="{39F9DF59-1574-4672-B370-68E39E2445C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407845" y="3637279"/>
            <a:ext cx="1376362" cy="13649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/>
          </a:p>
        </p:txBody>
      </p:sp>
      <p:sp>
        <p:nvSpPr>
          <p:cNvPr id="55" name="Рисунок 52">
            <a:extLst>
              <a:ext uri="{FF2B5EF4-FFF2-40B4-BE49-F238E27FC236}">
                <a16:creationId xmlns:a16="http://schemas.microsoft.com/office/drawing/2014/main" id="{F437467C-E3C3-41B6-B89A-6351E499EC0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407845" y="5718544"/>
            <a:ext cx="1376362" cy="13649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/>
          </a:p>
        </p:txBody>
      </p:sp>
      <p:sp>
        <p:nvSpPr>
          <p:cNvPr id="56" name="Рисунок 52">
            <a:extLst>
              <a:ext uri="{FF2B5EF4-FFF2-40B4-BE49-F238E27FC236}">
                <a16:creationId xmlns:a16="http://schemas.microsoft.com/office/drawing/2014/main" id="{7325F289-96FD-4BE8-B17B-12671E2565F2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407845" y="7776261"/>
            <a:ext cx="1376362" cy="13649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145" name="Текст 29">
            <a:extLst>
              <a:ext uri="{FF2B5EF4-FFF2-40B4-BE49-F238E27FC236}">
                <a16:creationId xmlns:a16="http://schemas.microsoft.com/office/drawing/2014/main" id="{80CD4517-3DE1-477E-913E-3ACBB5FA2AB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142880" y="2251910"/>
            <a:ext cx="6118200" cy="78942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24795" marR="429774" lvl="0" indent="0" algn="l" defTabSz="457200" rtl="0" eaLnBrk="1" fontAlgn="auto" latinLnBrk="0" hangingPunct="1">
              <a:lnSpc>
                <a:spcPct val="115100"/>
              </a:lnSpc>
              <a:spcBef>
                <a:spcPts val="102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этих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проблем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настолько</a:t>
            </a:r>
            <a:r>
              <a:rPr kumimoji="0" lang="ru-RU" sz="2153" b="0" i="0" u="none" strike="noStrike" kern="1200" cap="none" spc="-10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очевидна, 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что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начало </a:t>
            </a:r>
            <a:r>
              <a:rPr kumimoji="0" lang="ru-RU" sz="21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повседневной</a:t>
            </a:r>
            <a:r>
              <a:rPr kumimoji="0" lang="ru-RU" sz="2153" b="0" i="0" u="none" strike="noStrike" kern="1200" cap="none" spc="-6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работы</a:t>
            </a:r>
            <a:endParaRPr kumimoji="0" lang="ru-RU" sz="21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46" name="Текст 29">
            <a:extLst>
              <a:ext uri="{FF2B5EF4-FFF2-40B4-BE49-F238E27FC236}">
                <a16:creationId xmlns:a16="http://schemas.microsoft.com/office/drawing/2014/main" id="{856E16F3-29FF-4696-92AA-3C0E9FE31A7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142880" y="3436100"/>
            <a:ext cx="6118200" cy="970629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ts val="3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33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954" b="0" i="0" u="none" strike="noStrike" kern="1200" cap="none" spc="-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Развитие</a:t>
            </a:r>
            <a:r>
              <a:rPr kumimoji="0" lang="ru-RU" sz="2954" b="0" i="0" u="none" strike="noStrike" kern="1200" cap="none" spc="-45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различных </a:t>
            </a:r>
            <a:r>
              <a:rPr kumimoji="0" lang="ru-RU" sz="2954" b="0" i="0" u="none" strike="noStrike" kern="1200" cap="none" spc="-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 деятельности</a:t>
            </a:r>
            <a:endParaRPr kumimoji="0" lang="ru-RU" sz="295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47" name="Текст 29">
            <a:extLst>
              <a:ext uri="{FF2B5EF4-FFF2-40B4-BE49-F238E27FC236}">
                <a16:creationId xmlns:a16="http://schemas.microsoft.com/office/drawing/2014/main" id="{F70EA02C-8CB6-43AB-B562-4CDB63646A9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0142880" y="4406729"/>
            <a:ext cx="6118200" cy="78942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24795" marR="429774" lvl="0" indent="0" algn="l" defTabSz="457200" rtl="0" eaLnBrk="1" fontAlgn="auto" latinLnBrk="0" hangingPunct="1">
              <a:lnSpc>
                <a:spcPct val="115100"/>
              </a:lnSpc>
              <a:spcBef>
                <a:spcPts val="102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этих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проблем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настолько</a:t>
            </a:r>
            <a:r>
              <a:rPr kumimoji="0" lang="ru-RU" sz="2153" b="0" i="0" u="none" strike="noStrike" kern="1200" cap="none" spc="-10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очевидна, 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что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начало </a:t>
            </a:r>
            <a:r>
              <a:rPr kumimoji="0" lang="ru-RU" sz="21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повседневной</a:t>
            </a:r>
            <a:r>
              <a:rPr kumimoji="0" lang="ru-RU" sz="2153" b="0" i="0" u="none" strike="noStrike" kern="1200" cap="none" spc="-6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работы</a:t>
            </a:r>
            <a:endParaRPr kumimoji="0" lang="ru-RU" sz="21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48" name="Текст 29">
            <a:extLst>
              <a:ext uri="{FF2B5EF4-FFF2-40B4-BE49-F238E27FC236}">
                <a16:creationId xmlns:a16="http://schemas.microsoft.com/office/drawing/2014/main" id="{9B193468-7AAA-4BCC-AEFA-110B3299F61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0142880" y="5724154"/>
            <a:ext cx="6118200" cy="56731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33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954" b="0" i="0" u="none" strike="noStrike" kern="1200" cap="none" spc="-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Развитие</a:t>
            </a:r>
            <a:r>
              <a:rPr kumimoji="0" lang="ru-RU" sz="2954" b="0" i="0" u="none" strike="noStrike" kern="1200" cap="none" spc="-45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954" b="0" i="0" u="none" strike="noStrike" kern="1200" cap="none" spc="-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</a:t>
            </a:r>
            <a:endParaRPr kumimoji="0" lang="ru-RU" sz="295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49" name="Текст 29">
            <a:extLst>
              <a:ext uri="{FF2B5EF4-FFF2-40B4-BE49-F238E27FC236}">
                <a16:creationId xmlns:a16="http://schemas.microsoft.com/office/drawing/2014/main" id="{16BA7CAF-F3DA-49F7-85A4-66DAB311BD1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0142880" y="6450943"/>
            <a:ext cx="6118200" cy="631187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24795" marR="429774" lvl="0" indent="0" algn="l" defTabSz="457200" rtl="0" eaLnBrk="1" fontAlgn="auto" latinLnBrk="0" hangingPunct="1">
              <a:lnSpc>
                <a:spcPct val="115100"/>
              </a:lnSpc>
              <a:spcBef>
                <a:spcPts val="102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этих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проблем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настолько</a:t>
            </a:r>
            <a:r>
              <a:rPr kumimoji="0" lang="ru-RU" sz="2153" b="0" i="0" u="none" strike="noStrike" kern="1200" cap="none" spc="-10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очевидна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50" name="Текст 29">
            <a:extLst>
              <a:ext uri="{FF2B5EF4-FFF2-40B4-BE49-F238E27FC236}">
                <a16:creationId xmlns:a16="http://schemas.microsoft.com/office/drawing/2014/main" id="{040A89FB-6EDD-409F-A180-9400B6F8CE9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142880" y="7713405"/>
            <a:ext cx="6118200" cy="56731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33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954" b="0" i="0" u="none" strike="noStrike" kern="1200" cap="none" spc="-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Развитие</a:t>
            </a:r>
            <a:r>
              <a:rPr kumimoji="0" lang="ru-RU" sz="2954" b="0" i="0" u="none" strike="noStrike" kern="1200" cap="none" spc="-45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954" b="0" i="0" u="none" strike="noStrike" kern="1200" cap="none" spc="-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</a:t>
            </a:r>
            <a:endParaRPr kumimoji="0" lang="ru-RU" sz="295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51" name="Текст 29">
            <a:extLst>
              <a:ext uri="{FF2B5EF4-FFF2-40B4-BE49-F238E27FC236}">
                <a16:creationId xmlns:a16="http://schemas.microsoft.com/office/drawing/2014/main" id="{DEC87094-B76D-40BD-A005-B6F3E8FA830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142880" y="8440194"/>
            <a:ext cx="6118200" cy="78942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24795" marR="429774" lvl="0" indent="0" algn="l" defTabSz="457200" rtl="0" eaLnBrk="1" fontAlgn="auto" latinLnBrk="0" hangingPunct="1">
              <a:lnSpc>
                <a:spcPct val="115100"/>
              </a:lnSpc>
              <a:spcBef>
                <a:spcPts val="102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этих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проблем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настолько</a:t>
            </a:r>
            <a:r>
              <a:rPr kumimoji="0" lang="ru-RU" sz="2153" b="0" i="0" u="none" strike="noStrike" kern="1200" cap="none" spc="-10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очевидна, 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что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начало </a:t>
            </a:r>
            <a:r>
              <a:rPr kumimoji="0" lang="ru-RU" sz="21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повседневной</a:t>
            </a:r>
            <a:r>
              <a:rPr kumimoji="0" lang="ru-RU" sz="2153" b="0" i="0" u="none" strike="noStrike" kern="1200" cap="none" spc="-6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работы</a:t>
            </a:r>
            <a:endParaRPr kumimoji="0" lang="ru-RU" sz="21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8" name="object 2">
            <a:extLst>
              <a:ext uri="{FF2B5EF4-FFF2-40B4-BE49-F238E27FC236}">
                <a16:creationId xmlns:a16="http://schemas.microsoft.com/office/drawing/2014/main" id="{11637EF9-B6CC-481F-A8C1-D4AE92FC1B73}"/>
              </a:ext>
            </a:extLst>
          </p:cNvPr>
          <p:cNvSpPr/>
          <p:nvPr userDrawn="1"/>
        </p:nvSpPr>
        <p:spPr>
          <a:xfrm>
            <a:off x="0" y="-6705"/>
            <a:ext cx="6768216" cy="11322110"/>
          </a:xfrm>
          <a:custGeom>
            <a:avLst/>
            <a:gdLst/>
            <a:ahLst/>
            <a:cxnLst/>
            <a:rect l="l" t="t" r="r" b="b"/>
            <a:pathLst>
              <a:path w="6760209" h="11308715">
                <a:moveTo>
                  <a:pt x="0" y="11308555"/>
                </a:moveTo>
                <a:lnTo>
                  <a:pt x="6760003" y="11308555"/>
                </a:lnTo>
                <a:lnTo>
                  <a:pt x="6760003" y="0"/>
                </a:lnTo>
                <a:lnTo>
                  <a:pt x="0" y="0"/>
                </a:lnTo>
                <a:lnTo>
                  <a:pt x="0" y="11308555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 dirty="0"/>
          </a:p>
        </p:txBody>
      </p:sp>
      <p:sp>
        <p:nvSpPr>
          <p:cNvPr id="40" name="Текст 12">
            <a:extLst>
              <a:ext uri="{FF2B5EF4-FFF2-40B4-BE49-F238E27FC236}">
                <a16:creationId xmlns:a16="http://schemas.microsoft.com/office/drawing/2014/main" id="{049C2F03-CC2C-488D-A27B-45935EF4CD3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21837" y="730259"/>
            <a:ext cx="5739924" cy="2012941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44564943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3">
            <a:extLst>
              <a:ext uri="{FF2B5EF4-FFF2-40B4-BE49-F238E27FC236}">
                <a16:creationId xmlns:a16="http://schemas.microsoft.com/office/drawing/2014/main" id="{8ECA97FF-D380-451A-99E2-196AE6D74DEC}"/>
              </a:ext>
            </a:extLst>
          </p:cNvPr>
          <p:cNvSpPr/>
          <p:nvPr userDrawn="1"/>
        </p:nvSpPr>
        <p:spPr>
          <a:xfrm>
            <a:off x="7157988" y="4786254"/>
            <a:ext cx="6328277" cy="6529174"/>
          </a:xfrm>
          <a:custGeom>
            <a:avLst/>
            <a:gdLst/>
            <a:ahLst/>
            <a:cxnLst/>
            <a:rect l="l" t="t" r="r" b="b"/>
            <a:pathLst>
              <a:path w="6320790" h="6521450">
                <a:moveTo>
                  <a:pt x="0" y="6521267"/>
                </a:moveTo>
                <a:lnTo>
                  <a:pt x="6320226" y="6521267"/>
                </a:lnTo>
                <a:lnTo>
                  <a:pt x="6320226" y="0"/>
                </a:lnTo>
                <a:lnTo>
                  <a:pt x="0" y="0"/>
                </a:lnTo>
                <a:lnTo>
                  <a:pt x="0" y="6521267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8" name="Текст 29">
            <a:extLst>
              <a:ext uri="{FF2B5EF4-FFF2-40B4-BE49-F238E27FC236}">
                <a16:creationId xmlns:a16="http://schemas.microsoft.com/office/drawing/2014/main" id="{C4D145EF-8D97-4F65-A42E-52C635CBB37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669826" y="5546801"/>
            <a:ext cx="5482763" cy="4790004"/>
          </a:xfrm>
          <a:prstGeom prst="rect">
            <a:avLst/>
          </a:prstGeom>
        </p:spPr>
        <p:txBody>
          <a:bodyPr/>
          <a:lstStyle>
            <a:lvl1pPr marL="12715" marR="188186" indent="0" algn="l" defTabSz="457200" rtl="0" eaLnBrk="1" fontAlgn="auto" latinLnBrk="0" hangingPunct="1">
              <a:lnSpc>
                <a:spcPct val="119300"/>
              </a:lnSpc>
              <a:spcBef>
                <a:spcPts val="2173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939493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1272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Разнообразный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богатый опыт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</a:p>
          <a:p>
            <a:pPr marL="12715" marR="5086" lvl="0" indent="1272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 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выполнять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важные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задания по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разработке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позиций,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 </a:t>
            </a:r>
          </a:p>
          <a:p>
            <a:pPr marL="12715" marR="5086" lvl="0" indent="1272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поставленных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 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7" name="Текст 29">
            <a:extLst>
              <a:ext uri="{FF2B5EF4-FFF2-40B4-BE49-F238E27FC236}">
                <a16:creationId xmlns:a16="http://schemas.microsoft.com/office/drawing/2014/main" id="{13398CC5-240F-4C0B-A920-A359263A774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10406" y="5546801"/>
            <a:ext cx="6114471" cy="4790004"/>
          </a:xfrm>
          <a:prstGeom prst="rect">
            <a:avLst/>
          </a:prstGeom>
        </p:spPr>
        <p:txBody>
          <a:bodyPr/>
          <a:lstStyle>
            <a:lvl1pPr marL="12715" marR="188186" indent="0" algn="l" defTabSz="457200" rtl="0" eaLnBrk="1" fontAlgn="auto" latinLnBrk="0" hangingPunct="1">
              <a:lnSpc>
                <a:spcPct val="119300"/>
              </a:lnSpc>
              <a:spcBef>
                <a:spcPts val="2173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939493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1272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Разнообразный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богатый опыт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 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выполнять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важные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задания по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разработке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позиций,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поставленных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 </a:t>
            </a: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дальнейшее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развитие  различных форм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требуют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системы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обучения  кадров,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соответствует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насущным потребностям. 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9" name="Номер слайда 6">
            <a:extLst>
              <a:ext uri="{FF2B5EF4-FFF2-40B4-BE49-F238E27FC236}">
                <a16:creationId xmlns:a16="http://schemas.microsoft.com/office/drawing/2014/main" id="{1A3B296F-3ECA-4BB9-BCC0-EFC0612FC13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8546056" y="10233025"/>
            <a:ext cx="879614" cy="457200"/>
          </a:xfrm>
          <a:prstGeom prst="rect">
            <a:avLst/>
          </a:prstGeom>
        </p:spPr>
        <p:txBody>
          <a:bodyPr/>
          <a:lstStyle>
            <a:lvl1pPr algn="r">
              <a:defRPr sz="2200"/>
            </a:lvl1pPr>
          </a:lstStyle>
          <a:p>
            <a:r>
              <a:rPr lang="en-US" spc="-5" dirty="0">
                <a:solidFill>
                  <a:srgbClr val="AFAFAF"/>
                </a:solidFill>
              </a:rPr>
              <a:t>1</a:t>
            </a:r>
            <a:r>
              <a:rPr lang="ru-RU" spc="-5" dirty="0">
                <a:solidFill>
                  <a:srgbClr val="AFAFAF"/>
                </a:solidFill>
              </a:rPr>
              <a:t>1</a:t>
            </a:r>
            <a:r>
              <a:rPr lang="ru-RU" spc="-5" dirty="0">
                <a:solidFill>
                  <a:srgbClr val="5C5D5E"/>
                </a:solidFill>
              </a:rPr>
              <a:t>/44</a:t>
            </a:r>
            <a:endParaRPr lang="ru-RU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5C4E22F7-80A1-4904-A6FA-7E316C6D164B}"/>
              </a:ext>
            </a:extLst>
          </p:cNvPr>
          <p:cNvSpPr/>
          <p:nvPr userDrawn="1"/>
        </p:nvSpPr>
        <p:spPr>
          <a:xfrm>
            <a:off x="13485700" y="-6705"/>
            <a:ext cx="6642338" cy="11322110"/>
          </a:xfrm>
          <a:custGeom>
            <a:avLst/>
            <a:gdLst/>
            <a:ahLst/>
            <a:cxnLst/>
            <a:rect l="l" t="t" r="r" b="b"/>
            <a:pathLst>
              <a:path w="6634480" h="11308715">
                <a:moveTo>
                  <a:pt x="0" y="11308555"/>
                </a:moveTo>
                <a:lnTo>
                  <a:pt x="6634352" y="11308555"/>
                </a:lnTo>
                <a:lnTo>
                  <a:pt x="6634352" y="0"/>
                </a:lnTo>
                <a:lnTo>
                  <a:pt x="0" y="0"/>
                </a:lnTo>
                <a:lnTo>
                  <a:pt x="0" y="11308555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9" name="Текст 29">
            <a:extLst>
              <a:ext uri="{FF2B5EF4-FFF2-40B4-BE49-F238E27FC236}">
                <a16:creationId xmlns:a16="http://schemas.microsoft.com/office/drawing/2014/main" id="{5DEE7E81-B667-455D-B422-CEA8E70DEA3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082894" y="4130411"/>
            <a:ext cx="5712033" cy="6206394"/>
          </a:xfrm>
          <a:prstGeom prst="rect">
            <a:avLst/>
          </a:prstGeom>
        </p:spPr>
        <p:txBody>
          <a:bodyPr/>
          <a:lstStyle>
            <a:lvl1pPr marL="12715" marR="188186" indent="0" algn="l" defTabSz="457200" rtl="0" eaLnBrk="1" fontAlgn="auto" latinLnBrk="0" hangingPunct="1">
              <a:lnSpc>
                <a:spcPct val="119300"/>
              </a:lnSpc>
              <a:spcBef>
                <a:spcPts val="2173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1272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Разнообразный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богатый опыт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</a:p>
          <a:p>
            <a:pPr marL="12715" marR="5086" lvl="0" indent="1272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 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выполнять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важные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задания по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разработке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позиций,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 </a:t>
            </a:r>
          </a:p>
          <a:p>
            <a:pPr marL="12715" marR="5086" lvl="0" indent="1272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поставленных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 </a:t>
            </a: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дальнейшее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развитие  различных форм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требуют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системы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обучения  кадров,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соответствует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насущным потребностям.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-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другой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стороны  </a:t>
            </a: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широким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активом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 оценить значение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участия.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-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другой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стороны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требуют 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188186" lvl="0" indent="0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2" name="Текст 29">
            <a:extLst>
              <a:ext uri="{FF2B5EF4-FFF2-40B4-BE49-F238E27FC236}">
                <a16:creationId xmlns:a16="http://schemas.microsoft.com/office/drawing/2014/main" id="{89496233-0E2C-4F63-A2B0-524AD274BD9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082894" y="3209678"/>
            <a:ext cx="5712033" cy="56731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36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33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954" b="0" i="0" u="none" strike="noStrike" kern="1200" cap="none" spc="-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Развитие</a:t>
            </a:r>
            <a:r>
              <a:rPr kumimoji="0" lang="ru-RU" sz="2954" b="0" i="0" u="none" strike="noStrike" kern="1200" cap="none" spc="-45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954" b="0" i="0" u="none" strike="noStrike" kern="1200" cap="none" spc="-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</a:t>
            </a:r>
            <a:endParaRPr kumimoji="0" lang="ru-RU" sz="295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4" name="Текст 12">
            <a:extLst>
              <a:ext uri="{FF2B5EF4-FFF2-40B4-BE49-F238E27FC236}">
                <a16:creationId xmlns:a16="http://schemas.microsoft.com/office/drawing/2014/main" id="{67BD59B0-4021-4BC5-8130-B20C5CB33A5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21837" y="730259"/>
            <a:ext cx="5739924" cy="2012941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140447620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Текст 64">
            <a:extLst>
              <a:ext uri="{FF2B5EF4-FFF2-40B4-BE49-F238E27FC236}">
                <a16:creationId xmlns:a16="http://schemas.microsoft.com/office/drawing/2014/main" id="{D8F05755-5A7C-4C53-AEB9-AAB333C494B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996675" y="4141828"/>
            <a:ext cx="2824554" cy="8207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960001" lvl="0" indent="0" algn="l" defTabSz="457200" rtl="0" eaLnBrk="1" fontAlgn="auto" latinLnBrk="0" hangingPunct="1">
              <a:lnSpc>
                <a:spcPts val="3464"/>
              </a:lnSpc>
              <a:spcBef>
                <a:spcPts val="49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154" b="0" i="0" u="none" strike="noStrike" kern="1200" cap="none" spc="-4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</a:t>
            </a:r>
            <a:r>
              <a:rPr kumimoji="0" lang="ru-RU" sz="3154" b="0" i="0" u="none" strike="noStrike" kern="1200" cap="none" spc="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азвит</a:t>
            </a:r>
            <a:r>
              <a:rPr kumimoji="0" lang="ru-RU" sz="3154" b="0" i="0" u="none" strike="noStrike" kern="1200" cap="none" spc="-1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</a:t>
            </a:r>
            <a:r>
              <a:rPr kumimoji="0" lang="ru-RU" sz="3154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е  </a:t>
            </a:r>
            <a:r>
              <a:rPr kumimoji="0" lang="ru-RU" sz="3154" b="0" i="0" u="none" strike="noStrike" kern="1200" cap="none" spc="15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</a:t>
            </a:r>
            <a:endParaRPr kumimoji="0" lang="ru-RU" sz="315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62" name="Рисунок 45">
            <a:extLst>
              <a:ext uri="{FF2B5EF4-FFF2-40B4-BE49-F238E27FC236}">
                <a16:creationId xmlns:a16="http://schemas.microsoft.com/office/drawing/2014/main" id="{E5320BBB-9ED1-4786-971E-FB085775F34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41616" y="4160878"/>
            <a:ext cx="830262" cy="8307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63" name="Рисунок 45">
            <a:extLst>
              <a:ext uri="{FF2B5EF4-FFF2-40B4-BE49-F238E27FC236}">
                <a16:creationId xmlns:a16="http://schemas.microsoft.com/office/drawing/2014/main" id="{F125DDC4-99CF-40F3-93A5-F136C56591D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253409" y="4160878"/>
            <a:ext cx="830262" cy="8307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64" name="Рисунок 45">
            <a:extLst>
              <a:ext uri="{FF2B5EF4-FFF2-40B4-BE49-F238E27FC236}">
                <a16:creationId xmlns:a16="http://schemas.microsoft.com/office/drawing/2014/main" id="{F8C24626-2B20-4439-9024-1C83F307519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4769610" y="4160878"/>
            <a:ext cx="830262" cy="83078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46" name="Рисунок 45">
            <a:extLst>
              <a:ext uri="{FF2B5EF4-FFF2-40B4-BE49-F238E27FC236}">
                <a16:creationId xmlns:a16="http://schemas.microsoft.com/office/drawing/2014/main" id="{0B179434-D6A4-4AA4-BABA-D923F286A55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81063" y="4169837"/>
            <a:ext cx="830262" cy="83078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84C7823-3573-41DF-AB5F-C6F20BD581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8719006" y="10233025"/>
            <a:ext cx="717550" cy="457200"/>
          </a:xfrm>
          <a:prstGeom prst="rect">
            <a:avLst/>
          </a:prstGeom>
        </p:spPr>
        <p:txBody>
          <a:bodyPr/>
          <a:lstStyle>
            <a:lvl1pPr>
              <a:defRPr sz="2200"/>
            </a:lvl1pPr>
          </a:lstStyle>
          <a:p>
            <a:r>
              <a:rPr lang="ru-RU" spc="-5" dirty="0">
                <a:solidFill>
                  <a:srgbClr val="AFAFAF"/>
                </a:solidFill>
              </a:rPr>
              <a:t>8</a:t>
            </a:r>
            <a:r>
              <a:rPr lang="ru-RU" spc="-5" dirty="0">
                <a:solidFill>
                  <a:srgbClr val="5C5D5E"/>
                </a:solidFill>
              </a:rPr>
              <a:t>/44</a:t>
            </a:r>
            <a:endParaRPr lang="ru-RU" dirty="0"/>
          </a:p>
        </p:txBody>
      </p:sp>
      <p:sp>
        <p:nvSpPr>
          <p:cNvPr id="67" name="Текст 66">
            <a:extLst>
              <a:ext uri="{FF2B5EF4-FFF2-40B4-BE49-F238E27FC236}">
                <a16:creationId xmlns:a16="http://schemas.microsoft.com/office/drawing/2014/main" id="{FC3E01A0-B4E3-4CC8-90D0-217F1460751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997075" y="5109028"/>
            <a:ext cx="2843213" cy="19129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37510" marR="5086" lvl="0" indent="0" algn="l" defTabSz="457200" rtl="0" eaLnBrk="1" fontAlgn="auto" latinLnBrk="0" hangingPunct="1">
              <a:lnSpc>
                <a:spcPct val="115100"/>
              </a:lnSpc>
              <a:spcBef>
                <a:spcPts val="731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этих 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проблем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настолько 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очевидна,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что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начало  </a:t>
            </a:r>
            <a:r>
              <a:rPr kumimoji="0" lang="ru-RU" sz="21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повседневной</a:t>
            </a:r>
            <a:r>
              <a:rPr kumimoji="0" lang="ru-RU" sz="2153" b="0" i="0" u="none" strike="noStrike" kern="1200" cap="none" spc="-7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работы</a:t>
            </a:r>
            <a:endParaRPr kumimoji="0" lang="ru-RU" sz="21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68" name="Текст 64">
            <a:extLst>
              <a:ext uri="{FF2B5EF4-FFF2-40B4-BE49-F238E27FC236}">
                <a16:creationId xmlns:a16="http://schemas.microsoft.com/office/drawing/2014/main" id="{291F72DC-6BDD-462C-B624-C7785219C37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738764" y="4141828"/>
            <a:ext cx="2824554" cy="8207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960001" lvl="0" indent="0" algn="l" defTabSz="457200" rtl="0" eaLnBrk="1" fontAlgn="auto" latinLnBrk="0" hangingPunct="1">
              <a:lnSpc>
                <a:spcPts val="3464"/>
              </a:lnSpc>
              <a:spcBef>
                <a:spcPts val="49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154" b="0" i="0" u="none" strike="noStrike" kern="1200" cap="none" spc="-4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</a:t>
            </a:r>
            <a:r>
              <a:rPr kumimoji="0" lang="ru-RU" sz="3154" b="0" i="0" u="none" strike="noStrike" kern="1200" cap="none" spc="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азвит</a:t>
            </a:r>
            <a:r>
              <a:rPr kumimoji="0" lang="ru-RU" sz="3154" b="0" i="0" u="none" strike="noStrike" kern="1200" cap="none" spc="-1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</a:t>
            </a:r>
            <a:r>
              <a:rPr kumimoji="0" lang="ru-RU" sz="3154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е  </a:t>
            </a:r>
            <a:r>
              <a:rPr kumimoji="0" lang="ru-RU" sz="3154" b="0" i="0" u="none" strike="noStrike" kern="1200" cap="none" spc="15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</a:t>
            </a:r>
            <a:endParaRPr kumimoji="0" lang="ru-RU" sz="315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69" name="Текст 66">
            <a:extLst>
              <a:ext uri="{FF2B5EF4-FFF2-40B4-BE49-F238E27FC236}">
                <a16:creationId xmlns:a16="http://schemas.microsoft.com/office/drawing/2014/main" id="{9147FB7D-BE72-4373-8AC4-828DA28B54E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739164" y="5109028"/>
            <a:ext cx="2843213" cy="19129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37510" marR="5086" lvl="0" indent="0" algn="l" defTabSz="457200" rtl="0" eaLnBrk="1" fontAlgn="auto" latinLnBrk="0" hangingPunct="1">
              <a:lnSpc>
                <a:spcPct val="115100"/>
              </a:lnSpc>
              <a:spcBef>
                <a:spcPts val="731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этих 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проблем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настолько 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очевидна,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что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начало  </a:t>
            </a:r>
            <a:r>
              <a:rPr kumimoji="0" lang="ru-RU" sz="21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повседневной</a:t>
            </a:r>
            <a:r>
              <a:rPr kumimoji="0" lang="ru-RU" sz="2153" b="0" i="0" u="none" strike="noStrike" kern="1200" cap="none" spc="-7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работы</a:t>
            </a:r>
            <a:endParaRPr kumimoji="0" lang="ru-RU" sz="21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70" name="Текст 64">
            <a:extLst>
              <a:ext uri="{FF2B5EF4-FFF2-40B4-BE49-F238E27FC236}">
                <a16:creationId xmlns:a16="http://schemas.microsoft.com/office/drawing/2014/main" id="{9F8CD091-FBD7-435B-920B-5BEC873FAD0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1425949" y="4141828"/>
            <a:ext cx="2824554" cy="8207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960001" lvl="0" indent="0" algn="l" defTabSz="457200" rtl="0" eaLnBrk="1" fontAlgn="auto" latinLnBrk="0" hangingPunct="1">
              <a:lnSpc>
                <a:spcPts val="3464"/>
              </a:lnSpc>
              <a:spcBef>
                <a:spcPts val="49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154" b="0" i="0" u="none" strike="noStrike" kern="1200" cap="none" spc="-4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</a:t>
            </a:r>
            <a:r>
              <a:rPr kumimoji="0" lang="ru-RU" sz="3154" b="0" i="0" u="none" strike="noStrike" kern="1200" cap="none" spc="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азвит</a:t>
            </a:r>
            <a:r>
              <a:rPr kumimoji="0" lang="ru-RU" sz="3154" b="0" i="0" u="none" strike="noStrike" kern="1200" cap="none" spc="-1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</a:t>
            </a:r>
            <a:r>
              <a:rPr kumimoji="0" lang="ru-RU" sz="3154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е</a:t>
            </a:r>
            <a:endParaRPr lang="ru-RU" dirty="0"/>
          </a:p>
        </p:txBody>
      </p:sp>
      <p:sp>
        <p:nvSpPr>
          <p:cNvPr id="71" name="Текст 66">
            <a:extLst>
              <a:ext uri="{FF2B5EF4-FFF2-40B4-BE49-F238E27FC236}">
                <a16:creationId xmlns:a16="http://schemas.microsoft.com/office/drawing/2014/main" id="{239EE9EB-E9E1-4F55-907F-33FFA5C6377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1426349" y="5109028"/>
            <a:ext cx="2843213" cy="19129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37510" marR="5086" lvl="0" indent="0" algn="l" defTabSz="457200" rtl="0" eaLnBrk="1" fontAlgn="auto" latinLnBrk="0" hangingPunct="1">
              <a:lnSpc>
                <a:spcPct val="115100"/>
              </a:lnSpc>
              <a:spcBef>
                <a:spcPts val="731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этих 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проблем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настолько 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очевидна,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что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начало  </a:t>
            </a:r>
            <a:r>
              <a:rPr kumimoji="0" lang="ru-RU" sz="21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повседневной</a:t>
            </a:r>
            <a:r>
              <a:rPr kumimoji="0" lang="ru-RU" sz="2153" b="0" i="0" u="none" strike="noStrike" kern="1200" cap="none" spc="-7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работы</a:t>
            </a:r>
            <a:endParaRPr kumimoji="0" lang="ru-RU" sz="21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72" name="Текст 64">
            <a:extLst>
              <a:ext uri="{FF2B5EF4-FFF2-40B4-BE49-F238E27FC236}">
                <a16:creationId xmlns:a16="http://schemas.microsoft.com/office/drawing/2014/main" id="{4F06A11C-AF59-4936-965E-04CBBB1995E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5966584" y="4141828"/>
            <a:ext cx="2824554" cy="8207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960001" lvl="0" indent="0" algn="l" defTabSz="457200" rtl="0" eaLnBrk="1" fontAlgn="auto" latinLnBrk="0" hangingPunct="1">
              <a:lnSpc>
                <a:spcPts val="3464"/>
              </a:lnSpc>
              <a:spcBef>
                <a:spcPts val="49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154" b="0" i="0" u="none" strike="noStrike" kern="1200" cap="none" spc="-4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</a:t>
            </a:r>
            <a:r>
              <a:rPr kumimoji="0" lang="ru-RU" sz="3154" b="0" i="0" u="none" strike="noStrike" kern="1200" cap="none" spc="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азвит</a:t>
            </a:r>
            <a:r>
              <a:rPr kumimoji="0" lang="ru-RU" sz="3154" b="0" i="0" u="none" strike="noStrike" kern="1200" cap="none" spc="-1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</a:t>
            </a:r>
            <a:r>
              <a:rPr kumimoji="0" lang="ru-RU" sz="3154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е  </a:t>
            </a:r>
            <a:r>
              <a:rPr kumimoji="0" lang="ru-RU" sz="3154" b="0" i="0" u="none" strike="noStrike" kern="1200" cap="none" spc="15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</a:t>
            </a:r>
            <a:endParaRPr kumimoji="0" lang="ru-RU" sz="315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73" name="Текст 66">
            <a:extLst>
              <a:ext uri="{FF2B5EF4-FFF2-40B4-BE49-F238E27FC236}">
                <a16:creationId xmlns:a16="http://schemas.microsoft.com/office/drawing/2014/main" id="{39297932-9973-4A18-9762-3DEC8360B89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5966984" y="5109028"/>
            <a:ext cx="2843213" cy="19129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37510" marR="5086" lvl="0" indent="0" algn="l" defTabSz="457200" rtl="0" eaLnBrk="1" fontAlgn="auto" latinLnBrk="0" hangingPunct="1">
              <a:lnSpc>
                <a:spcPct val="115100"/>
              </a:lnSpc>
              <a:spcBef>
                <a:spcPts val="731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этих 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проблем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настолько 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очевидна,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что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начало  </a:t>
            </a:r>
            <a:r>
              <a:rPr kumimoji="0" lang="ru-RU" sz="21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повседневной</a:t>
            </a:r>
            <a:r>
              <a:rPr kumimoji="0" lang="ru-RU" sz="2153" b="0" i="0" u="none" strike="noStrike" kern="1200" cap="none" spc="-7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работы</a:t>
            </a:r>
            <a:endParaRPr kumimoji="0" lang="ru-RU" sz="21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02639924-555E-4BAF-85B7-62E9A4CA9A8E}"/>
              </a:ext>
            </a:extLst>
          </p:cNvPr>
          <p:cNvSpPr/>
          <p:nvPr userDrawn="1"/>
        </p:nvSpPr>
        <p:spPr>
          <a:xfrm>
            <a:off x="0" y="0"/>
            <a:ext cx="20127911" cy="2124186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Текст 12">
            <a:extLst>
              <a:ext uri="{FF2B5EF4-FFF2-40B4-BE49-F238E27FC236}">
                <a16:creationId xmlns:a16="http://schemas.microsoft.com/office/drawing/2014/main" id="{FDD1E470-A053-4F19-984D-21CB26A686C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89290132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4">
            <a:extLst>
              <a:ext uri="{FF2B5EF4-FFF2-40B4-BE49-F238E27FC236}">
                <a16:creationId xmlns:a16="http://schemas.microsoft.com/office/drawing/2014/main" id="{B9F0AA61-AF7C-47A4-9EAF-E959268C6BF2}"/>
              </a:ext>
            </a:extLst>
          </p:cNvPr>
          <p:cNvSpPr/>
          <p:nvPr userDrawn="1"/>
        </p:nvSpPr>
        <p:spPr>
          <a:xfrm>
            <a:off x="6109235" y="5055892"/>
            <a:ext cx="2070009" cy="2106247"/>
          </a:xfrm>
          <a:custGeom>
            <a:avLst/>
            <a:gdLst/>
            <a:ahLst/>
            <a:cxnLst/>
            <a:rect l="l" t="t" r="r" b="b"/>
            <a:pathLst>
              <a:path w="2067559" h="2103754">
                <a:moveTo>
                  <a:pt x="1648125" y="1062276"/>
                </a:moveTo>
                <a:lnTo>
                  <a:pt x="114838" y="1062276"/>
                </a:lnTo>
                <a:lnTo>
                  <a:pt x="169985" y="1062783"/>
                </a:lnTo>
                <a:lnTo>
                  <a:pt x="223619" y="1065152"/>
                </a:lnTo>
                <a:lnTo>
                  <a:pt x="275738" y="1069384"/>
                </a:lnTo>
                <a:lnTo>
                  <a:pt x="326342" y="1075477"/>
                </a:lnTo>
                <a:lnTo>
                  <a:pt x="375432" y="1083433"/>
                </a:lnTo>
                <a:lnTo>
                  <a:pt x="423008" y="1093251"/>
                </a:lnTo>
                <a:lnTo>
                  <a:pt x="469069" y="1104931"/>
                </a:lnTo>
                <a:lnTo>
                  <a:pt x="513616" y="1118473"/>
                </a:lnTo>
                <a:lnTo>
                  <a:pt x="556649" y="1133877"/>
                </a:lnTo>
                <a:lnTo>
                  <a:pt x="598166" y="1151143"/>
                </a:lnTo>
                <a:lnTo>
                  <a:pt x="638169" y="1170271"/>
                </a:lnTo>
                <a:lnTo>
                  <a:pt x="676658" y="1191261"/>
                </a:lnTo>
                <a:lnTo>
                  <a:pt x="713632" y="1214114"/>
                </a:lnTo>
                <a:lnTo>
                  <a:pt x="749092" y="1238828"/>
                </a:lnTo>
                <a:lnTo>
                  <a:pt x="783036" y="1265405"/>
                </a:lnTo>
                <a:lnTo>
                  <a:pt x="815467" y="1293843"/>
                </a:lnTo>
                <a:lnTo>
                  <a:pt x="846382" y="1324143"/>
                </a:lnTo>
                <a:lnTo>
                  <a:pt x="877605" y="1357684"/>
                </a:lnTo>
                <a:lnTo>
                  <a:pt x="907601" y="1392373"/>
                </a:lnTo>
                <a:lnTo>
                  <a:pt x="936371" y="1428209"/>
                </a:lnTo>
                <a:lnTo>
                  <a:pt x="963915" y="1465194"/>
                </a:lnTo>
                <a:lnTo>
                  <a:pt x="990232" y="1503327"/>
                </a:lnTo>
                <a:lnTo>
                  <a:pt x="1015324" y="1542608"/>
                </a:lnTo>
                <a:lnTo>
                  <a:pt x="1039189" y="1583037"/>
                </a:lnTo>
                <a:lnTo>
                  <a:pt x="1061827" y="1624614"/>
                </a:lnTo>
                <a:lnTo>
                  <a:pt x="1083240" y="1667339"/>
                </a:lnTo>
                <a:lnTo>
                  <a:pt x="1103426" y="1711212"/>
                </a:lnTo>
                <a:lnTo>
                  <a:pt x="1122386" y="1756234"/>
                </a:lnTo>
                <a:lnTo>
                  <a:pt x="1140120" y="1802403"/>
                </a:lnTo>
                <a:lnTo>
                  <a:pt x="1156627" y="1849721"/>
                </a:lnTo>
                <a:lnTo>
                  <a:pt x="1171908" y="1898186"/>
                </a:lnTo>
                <a:lnTo>
                  <a:pt x="1185963" y="1947800"/>
                </a:lnTo>
                <a:lnTo>
                  <a:pt x="1198792" y="1998561"/>
                </a:lnTo>
                <a:lnTo>
                  <a:pt x="1210394" y="2050471"/>
                </a:lnTo>
                <a:lnTo>
                  <a:pt x="1220771" y="2103529"/>
                </a:lnTo>
                <a:lnTo>
                  <a:pt x="2067191" y="1203305"/>
                </a:lnTo>
                <a:lnTo>
                  <a:pt x="2015365" y="1193499"/>
                </a:lnTo>
                <a:lnTo>
                  <a:pt x="1964523" y="1182054"/>
                </a:lnTo>
                <a:lnTo>
                  <a:pt x="1914666" y="1168971"/>
                </a:lnTo>
                <a:lnTo>
                  <a:pt x="1865794" y="1154249"/>
                </a:lnTo>
                <a:lnTo>
                  <a:pt x="1817906" y="1137888"/>
                </a:lnTo>
                <a:lnTo>
                  <a:pt x="1771003" y="1119889"/>
                </a:lnTo>
                <a:lnTo>
                  <a:pt x="1725085" y="1100251"/>
                </a:lnTo>
                <a:lnTo>
                  <a:pt x="1680151" y="1078975"/>
                </a:lnTo>
                <a:lnTo>
                  <a:pt x="1648125" y="1062276"/>
                </a:lnTo>
                <a:close/>
              </a:path>
              <a:path w="2067559" h="2103754">
                <a:moveTo>
                  <a:pt x="1024881" y="0"/>
                </a:moveTo>
                <a:lnTo>
                  <a:pt x="0" y="1066849"/>
                </a:lnTo>
                <a:lnTo>
                  <a:pt x="58176" y="1063631"/>
                </a:lnTo>
                <a:lnTo>
                  <a:pt x="114838" y="1062276"/>
                </a:lnTo>
                <a:lnTo>
                  <a:pt x="1648125" y="1062276"/>
                </a:lnTo>
                <a:lnTo>
                  <a:pt x="1636202" y="1056059"/>
                </a:lnTo>
                <a:lnTo>
                  <a:pt x="1593237" y="1031505"/>
                </a:lnTo>
                <a:lnTo>
                  <a:pt x="1551257" y="1005312"/>
                </a:lnTo>
                <a:lnTo>
                  <a:pt x="1510261" y="977481"/>
                </a:lnTo>
                <a:lnTo>
                  <a:pt x="1470250" y="948010"/>
                </a:lnTo>
                <a:lnTo>
                  <a:pt x="1431223" y="916900"/>
                </a:lnTo>
                <a:lnTo>
                  <a:pt x="1393180" y="884152"/>
                </a:lnTo>
                <a:lnTo>
                  <a:pt x="1356121" y="849764"/>
                </a:lnTo>
                <a:lnTo>
                  <a:pt x="1320047" y="813738"/>
                </a:lnTo>
                <a:lnTo>
                  <a:pt x="1287400" y="778361"/>
                </a:lnTo>
                <a:lnTo>
                  <a:pt x="1256664" y="741827"/>
                </a:lnTo>
                <a:lnTo>
                  <a:pt x="1227840" y="704137"/>
                </a:lnTo>
                <a:lnTo>
                  <a:pt x="1200927" y="665291"/>
                </a:lnTo>
                <a:lnTo>
                  <a:pt x="1175926" y="625287"/>
                </a:lnTo>
                <a:lnTo>
                  <a:pt x="1152836" y="584128"/>
                </a:lnTo>
                <a:lnTo>
                  <a:pt x="1131659" y="541812"/>
                </a:lnTo>
                <a:lnTo>
                  <a:pt x="1112393" y="498339"/>
                </a:lnTo>
                <a:lnTo>
                  <a:pt x="1095038" y="453710"/>
                </a:lnTo>
                <a:lnTo>
                  <a:pt x="1079596" y="407924"/>
                </a:lnTo>
                <a:lnTo>
                  <a:pt x="1066065" y="360982"/>
                </a:lnTo>
                <a:lnTo>
                  <a:pt x="1054446" y="312883"/>
                </a:lnTo>
                <a:lnTo>
                  <a:pt x="1044739" y="263627"/>
                </a:lnTo>
                <a:lnTo>
                  <a:pt x="1036944" y="213215"/>
                </a:lnTo>
                <a:lnTo>
                  <a:pt x="1031060" y="161646"/>
                </a:lnTo>
                <a:lnTo>
                  <a:pt x="1027089" y="108920"/>
                </a:lnTo>
                <a:lnTo>
                  <a:pt x="1025029" y="55038"/>
                </a:lnTo>
                <a:lnTo>
                  <a:pt x="1024881" y="0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2F173475-3969-43D9-819E-7BC2B37A21A2}"/>
              </a:ext>
            </a:extLst>
          </p:cNvPr>
          <p:cNvSpPr/>
          <p:nvPr userDrawn="1"/>
        </p:nvSpPr>
        <p:spPr>
          <a:xfrm>
            <a:off x="11166814" y="5041552"/>
            <a:ext cx="2070009" cy="2106247"/>
          </a:xfrm>
          <a:custGeom>
            <a:avLst/>
            <a:gdLst/>
            <a:ahLst/>
            <a:cxnLst/>
            <a:rect l="l" t="t" r="r" b="b"/>
            <a:pathLst>
              <a:path w="2067559" h="2103754">
                <a:moveTo>
                  <a:pt x="1648108" y="1062267"/>
                </a:moveTo>
                <a:lnTo>
                  <a:pt x="114837" y="1062267"/>
                </a:lnTo>
                <a:lnTo>
                  <a:pt x="169985" y="1062776"/>
                </a:lnTo>
                <a:lnTo>
                  <a:pt x="223617" y="1065146"/>
                </a:lnTo>
                <a:lnTo>
                  <a:pt x="275736" y="1069379"/>
                </a:lnTo>
                <a:lnTo>
                  <a:pt x="326340" y="1075473"/>
                </a:lnTo>
                <a:lnTo>
                  <a:pt x="375429" y="1083430"/>
                </a:lnTo>
                <a:lnTo>
                  <a:pt x="423004" y="1093248"/>
                </a:lnTo>
                <a:lnTo>
                  <a:pt x="469065" y="1104929"/>
                </a:lnTo>
                <a:lnTo>
                  <a:pt x="513611" y="1118471"/>
                </a:lnTo>
                <a:lnTo>
                  <a:pt x="556643" y="1133876"/>
                </a:lnTo>
                <a:lnTo>
                  <a:pt x="598161" y="1151142"/>
                </a:lnTo>
                <a:lnTo>
                  <a:pt x="638164" y="1170271"/>
                </a:lnTo>
                <a:lnTo>
                  <a:pt x="676653" y="1191261"/>
                </a:lnTo>
                <a:lnTo>
                  <a:pt x="713627" y="1214114"/>
                </a:lnTo>
                <a:lnTo>
                  <a:pt x="749087" y="1238828"/>
                </a:lnTo>
                <a:lnTo>
                  <a:pt x="783033" y="1265405"/>
                </a:lnTo>
                <a:lnTo>
                  <a:pt x="815465" y="1293843"/>
                </a:lnTo>
                <a:lnTo>
                  <a:pt x="846382" y="1324143"/>
                </a:lnTo>
                <a:lnTo>
                  <a:pt x="877605" y="1357684"/>
                </a:lnTo>
                <a:lnTo>
                  <a:pt x="907601" y="1392373"/>
                </a:lnTo>
                <a:lnTo>
                  <a:pt x="936371" y="1428209"/>
                </a:lnTo>
                <a:lnTo>
                  <a:pt x="963915" y="1465194"/>
                </a:lnTo>
                <a:lnTo>
                  <a:pt x="990232" y="1503327"/>
                </a:lnTo>
                <a:lnTo>
                  <a:pt x="1015323" y="1542608"/>
                </a:lnTo>
                <a:lnTo>
                  <a:pt x="1039188" y="1583037"/>
                </a:lnTo>
                <a:lnTo>
                  <a:pt x="1061826" y="1624614"/>
                </a:lnTo>
                <a:lnTo>
                  <a:pt x="1083238" y="1667339"/>
                </a:lnTo>
                <a:lnTo>
                  <a:pt x="1103424" y="1711212"/>
                </a:lnTo>
                <a:lnTo>
                  <a:pt x="1122383" y="1756234"/>
                </a:lnTo>
                <a:lnTo>
                  <a:pt x="1140116" y="1802403"/>
                </a:lnTo>
                <a:lnTo>
                  <a:pt x="1156622" y="1849721"/>
                </a:lnTo>
                <a:lnTo>
                  <a:pt x="1171902" y="1898186"/>
                </a:lnTo>
                <a:lnTo>
                  <a:pt x="1185956" y="1947800"/>
                </a:lnTo>
                <a:lnTo>
                  <a:pt x="1198783" y="1998561"/>
                </a:lnTo>
                <a:lnTo>
                  <a:pt x="1210384" y="2050471"/>
                </a:lnTo>
                <a:lnTo>
                  <a:pt x="1220758" y="2103529"/>
                </a:lnTo>
                <a:lnTo>
                  <a:pt x="2067191" y="1203305"/>
                </a:lnTo>
                <a:lnTo>
                  <a:pt x="2015365" y="1193499"/>
                </a:lnTo>
                <a:lnTo>
                  <a:pt x="1964523" y="1182054"/>
                </a:lnTo>
                <a:lnTo>
                  <a:pt x="1914666" y="1168971"/>
                </a:lnTo>
                <a:lnTo>
                  <a:pt x="1865794" y="1154249"/>
                </a:lnTo>
                <a:lnTo>
                  <a:pt x="1817906" y="1137888"/>
                </a:lnTo>
                <a:lnTo>
                  <a:pt x="1771003" y="1119889"/>
                </a:lnTo>
                <a:lnTo>
                  <a:pt x="1725085" y="1100251"/>
                </a:lnTo>
                <a:lnTo>
                  <a:pt x="1680151" y="1078975"/>
                </a:lnTo>
                <a:lnTo>
                  <a:pt x="1648108" y="1062267"/>
                </a:lnTo>
                <a:close/>
              </a:path>
              <a:path w="2067559" h="2103754">
                <a:moveTo>
                  <a:pt x="1024881" y="0"/>
                </a:moveTo>
                <a:lnTo>
                  <a:pt x="0" y="1066836"/>
                </a:lnTo>
                <a:lnTo>
                  <a:pt x="58176" y="1063621"/>
                </a:lnTo>
                <a:lnTo>
                  <a:pt x="114837" y="1062267"/>
                </a:lnTo>
                <a:lnTo>
                  <a:pt x="1648108" y="1062267"/>
                </a:lnTo>
                <a:lnTo>
                  <a:pt x="1636202" y="1056059"/>
                </a:lnTo>
                <a:lnTo>
                  <a:pt x="1593237" y="1031505"/>
                </a:lnTo>
                <a:lnTo>
                  <a:pt x="1551257" y="1005312"/>
                </a:lnTo>
                <a:lnTo>
                  <a:pt x="1510261" y="977481"/>
                </a:lnTo>
                <a:lnTo>
                  <a:pt x="1470250" y="948010"/>
                </a:lnTo>
                <a:lnTo>
                  <a:pt x="1431223" y="916900"/>
                </a:lnTo>
                <a:lnTo>
                  <a:pt x="1393180" y="884152"/>
                </a:lnTo>
                <a:lnTo>
                  <a:pt x="1356121" y="849764"/>
                </a:lnTo>
                <a:lnTo>
                  <a:pt x="1320047" y="813738"/>
                </a:lnTo>
                <a:lnTo>
                  <a:pt x="1287398" y="778361"/>
                </a:lnTo>
                <a:lnTo>
                  <a:pt x="1256661" y="741827"/>
                </a:lnTo>
                <a:lnTo>
                  <a:pt x="1227835" y="704137"/>
                </a:lnTo>
                <a:lnTo>
                  <a:pt x="1200922" y="665291"/>
                </a:lnTo>
                <a:lnTo>
                  <a:pt x="1175920" y="625287"/>
                </a:lnTo>
                <a:lnTo>
                  <a:pt x="1152831" y="584128"/>
                </a:lnTo>
                <a:lnTo>
                  <a:pt x="1131653" y="541812"/>
                </a:lnTo>
                <a:lnTo>
                  <a:pt x="1112388" y="498339"/>
                </a:lnTo>
                <a:lnTo>
                  <a:pt x="1095034" y="453710"/>
                </a:lnTo>
                <a:lnTo>
                  <a:pt x="1079592" y="407924"/>
                </a:lnTo>
                <a:lnTo>
                  <a:pt x="1066062" y="360982"/>
                </a:lnTo>
                <a:lnTo>
                  <a:pt x="1054443" y="312883"/>
                </a:lnTo>
                <a:lnTo>
                  <a:pt x="1044737" y="263627"/>
                </a:lnTo>
                <a:lnTo>
                  <a:pt x="1036942" y="213215"/>
                </a:lnTo>
                <a:lnTo>
                  <a:pt x="1031059" y="161646"/>
                </a:lnTo>
                <a:lnTo>
                  <a:pt x="1027088" y="108920"/>
                </a:lnTo>
                <a:lnTo>
                  <a:pt x="1025029" y="55038"/>
                </a:lnTo>
                <a:lnTo>
                  <a:pt x="1024881" y="0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147DC3AB-6A27-4634-B72E-4F64F68E61B8}"/>
              </a:ext>
            </a:extLst>
          </p:cNvPr>
          <p:cNvSpPr/>
          <p:nvPr userDrawn="1"/>
        </p:nvSpPr>
        <p:spPr>
          <a:xfrm>
            <a:off x="8754660" y="5024166"/>
            <a:ext cx="2102432" cy="2071915"/>
          </a:xfrm>
          <a:custGeom>
            <a:avLst/>
            <a:gdLst/>
            <a:ahLst/>
            <a:cxnLst/>
            <a:rect l="l" t="t" r="r" b="b"/>
            <a:pathLst>
              <a:path w="2099945" h="2069465">
                <a:moveTo>
                  <a:pt x="1015219" y="0"/>
                </a:moveTo>
                <a:lnTo>
                  <a:pt x="1019451" y="58111"/>
                </a:lnTo>
                <a:lnTo>
                  <a:pt x="1021794" y="114740"/>
                </a:lnTo>
                <a:lnTo>
                  <a:pt x="1022250" y="169888"/>
                </a:lnTo>
                <a:lnTo>
                  <a:pt x="1020817" y="223554"/>
                </a:lnTo>
                <a:lnTo>
                  <a:pt x="1017496" y="275739"/>
                </a:lnTo>
                <a:lnTo>
                  <a:pt x="1012286" y="326441"/>
                </a:lnTo>
                <a:lnTo>
                  <a:pt x="1005189" y="375663"/>
                </a:lnTo>
                <a:lnTo>
                  <a:pt x="996203" y="423402"/>
                </a:lnTo>
                <a:lnTo>
                  <a:pt x="985329" y="469659"/>
                </a:lnTo>
                <a:lnTo>
                  <a:pt x="972567" y="514435"/>
                </a:lnTo>
                <a:lnTo>
                  <a:pt x="957916" y="557730"/>
                </a:lnTo>
                <a:lnTo>
                  <a:pt x="941377" y="599542"/>
                </a:lnTo>
                <a:lnTo>
                  <a:pt x="922951" y="639873"/>
                </a:lnTo>
                <a:lnTo>
                  <a:pt x="902636" y="678722"/>
                </a:lnTo>
                <a:lnTo>
                  <a:pt x="880432" y="716090"/>
                </a:lnTo>
                <a:lnTo>
                  <a:pt x="856341" y="751975"/>
                </a:lnTo>
                <a:lnTo>
                  <a:pt x="830362" y="786379"/>
                </a:lnTo>
                <a:lnTo>
                  <a:pt x="802494" y="819302"/>
                </a:lnTo>
                <a:lnTo>
                  <a:pt x="772738" y="850742"/>
                </a:lnTo>
                <a:lnTo>
                  <a:pt x="739746" y="882544"/>
                </a:lnTo>
                <a:lnTo>
                  <a:pt x="705585" y="913141"/>
                </a:lnTo>
                <a:lnTo>
                  <a:pt x="670255" y="942531"/>
                </a:lnTo>
                <a:lnTo>
                  <a:pt x="633756" y="970715"/>
                </a:lnTo>
                <a:lnTo>
                  <a:pt x="596088" y="997694"/>
                </a:lnTo>
                <a:lnTo>
                  <a:pt x="557251" y="1023466"/>
                </a:lnTo>
                <a:lnTo>
                  <a:pt x="517244" y="1048033"/>
                </a:lnTo>
                <a:lnTo>
                  <a:pt x="476068" y="1071393"/>
                </a:lnTo>
                <a:lnTo>
                  <a:pt x="433723" y="1093548"/>
                </a:lnTo>
                <a:lnTo>
                  <a:pt x="390209" y="1114497"/>
                </a:lnTo>
                <a:lnTo>
                  <a:pt x="345526" y="1134239"/>
                </a:lnTo>
                <a:lnTo>
                  <a:pt x="299673" y="1152776"/>
                </a:lnTo>
                <a:lnTo>
                  <a:pt x="252651" y="1170108"/>
                </a:lnTo>
                <a:lnTo>
                  <a:pt x="204459" y="1186233"/>
                </a:lnTo>
                <a:lnTo>
                  <a:pt x="155099" y="1201152"/>
                </a:lnTo>
                <a:lnTo>
                  <a:pt x="104568" y="1214866"/>
                </a:lnTo>
                <a:lnTo>
                  <a:pt x="52869" y="1227374"/>
                </a:lnTo>
                <a:lnTo>
                  <a:pt x="0" y="1238676"/>
                </a:lnTo>
                <a:lnTo>
                  <a:pt x="914862" y="2069252"/>
                </a:lnTo>
                <a:lnTo>
                  <a:pt x="923761" y="2017262"/>
                </a:lnTo>
                <a:lnTo>
                  <a:pt x="934316" y="1966229"/>
                </a:lnTo>
                <a:lnTo>
                  <a:pt x="946526" y="1916152"/>
                </a:lnTo>
                <a:lnTo>
                  <a:pt x="960392" y="1867031"/>
                </a:lnTo>
                <a:lnTo>
                  <a:pt x="975914" y="1818865"/>
                </a:lnTo>
                <a:lnTo>
                  <a:pt x="993092" y="1771656"/>
                </a:lnTo>
                <a:lnTo>
                  <a:pt x="1011925" y="1725402"/>
                </a:lnTo>
                <a:lnTo>
                  <a:pt x="1032414" y="1680104"/>
                </a:lnTo>
                <a:lnTo>
                  <a:pt x="1054559" y="1635762"/>
                </a:lnTo>
                <a:lnTo>
                  <a:pt x="1078360" y="1592375"/>
                </a:lnTo>
                <a:lnTo>
                  <a:pt x="1103816" y="1549944"/>
                </a:lnTo>
                <a:lnTo>
                  <a:pt x="1130928" y="1508469"/>
                </a:lnTo>
                <a:lnTo>
                  <a:pt x="1159696" y="1467949"/>
                </a:lnTo>
                <a:lnTo>
                  <a:pt x="1190119" y="1428384"/>
                </a:lnTo>
                <a:lnTo>
                  <a:pt x="1222198" y="1389775"/>
                </a:lnTo>
                <a:lnTo>
                  <a:pt x="1255933" y="1352122"/>
                </a:lnTo>
                <a:lnTo>
                  <a:pt x="1291323" y="1315423"/>
                </a:lnTo>
                <a:lnTo>
                  <a:pt x="1326125" y="1282163"/>
                </a:lnTo>
                <a:lnTo>
                  <a:pt x="1362116" y="1250793"/>
                </a:lnTo>
                <a:lnTo>
                  <a:pt x="1399297" y="1221315"/>
                </a:lnTo>
                <a:lnTo>
                  <a:pt x="1437668" y="1193728"/>
                </a:lnTo>
                <a:lnTo>
                  <a:pt x="1477229" y="1168033"/>
                </a:lnTo>
                <a:lnTo>
                  <a:pt x="1517980" y="1144229"/>
                </a:lnTo>
                <a:lnTo>
                  <a:pt x="1559920" y="1122316"/>
                </a:lnTo>
                <a:lnTo>
                  <a:pt x="1603050" y="1102295"/>
                </a:lnTo>
                <a:lnTo>
                  <a:pt x="1647370" y="1084165"/>
                </a:lnTo>
                <a:lnTo>
                  <a:pt x="1692880" y="1067926"/>
                </a:lnTo>
                <a:lnTo>
                  <a:pt x="1739579" y="1053579"/>
                </a:lnTo>
                <a:lnTo>
                  <a:pt x="1787468" y="1041123"/>
                </a:lnTo>
                <a:lnTo>
                  <a:pt x="1836547" y="1030559"/>
                </a:lnTo>
                <a:lnTo>
                  <a:pt x="1886816" y="1021886"/>
                </a:lnTo>
                <a:lnTo>
                  <a:pt x="1938274" y="1015105"/>
                </a:lnTo>
                <a:lnTo>
                  <a:pt x="1990921" y="1010215"/>
                </a:lnTo>
                <a:lnTo>
                  <a:pt x="2044758" y="1007216"/>
                </a:lnTo>
                <a:lnTo>
                  <a:pt x="2099785" y="1006109"/>
                </a:lnTo>
                <a:lnTo>
                  <a:pt x="1015219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829AE802-9595-441E-B300-5CBF3398CEA9}"/>
              </a:ext>
            </a:extLst>
          </p:cNvPr>
          <p:cNvSpPr/>
          <p:nvPr userDrawn="1"/>
        </p:nvSpPr>
        <p:spPr>
          <a:xfrm>
            <a:off x="4503620" y="3490519"/>
            <a:ext cx="2981446" cy="29940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54CDF937-A0E1-43C9-9A34-BBDABE3979A7}"/>
              </a:ext>
            </a:extLst>
          </p:cNvPr>
          <p:cNvSpPr/>
          <p:nvPr userDrawn="1"/>
        </p:nvSpPr>
        <p:spPr>
          <a:xfrm>
            <a:off x="4755219" y="3724506"/>
            <a:ext cx="2525207" cy="2525207"/>
          </a:xfrm>
          <a:custGeom>
            <a:avLst/>
            <a:gdLst/>
            <a:ahLst/>
            <a:cxnLst/>
            <a:rect l="l" t="t" r="r" b="b"/>
            <a:pathLst>
              <a:path w="2522220" h="2522220">
                <a:moveTo>
                  <a:pt x="1309269" y="910"/>
                </a:moveTo>
                <a:lnTo>
                  <a:pt x="1212538" y="910"/>
                </a:lnTo>
                <a:lnTo>
                  <a:pt x="1164633" y="3620"/>
                </a:lnTo>
                <a:lnTo>
                  <a:pt x="1117222" y="8096"/>
                </a:lnTo>
                <a:lnTo>
                  <a:pt x="1070336" y="14306"/>
                </a:lnTo>
                <a:lnTo>
                  <a:pt x="1024009" y="22218"/>
                </a:lnTo>
                <a:lnTo>
                  <a:pt x="978272" y="31798"/>
                </a:lnTo>
                <a:lnTo>
                  <a:pt x="933160" y="43014"/>
                </a:lnTo>
                <a:lnTo>
                  <a:pt x="888704" y="55833"/>
                </a:lnTo>
                <a:lnTo>
                  <a:pt x="844937" y="70223"/>
                </a:lnTo>
                <a:lnTo>
                  <a:pt x="801892" y="86151"/>
                </a:lnTo>
                <a:lnTo>
                  <a:pt x="759601" y="103585"/>
                </a:lnTo>
                <a:lnTo>
                  <a:pt x="718098" y="122491"/>
                </a:lnTo>
                <a:lnTo>
                  <a:pt x="677414" y="142837"/>
                </a:lnTo>
                <a:lnTo>
                  <a:pt x="637582" y="164591"/>
                </a:lnTo>
                <a:lnTo>
                  <a:pt x="598635" y="187719"/>
                </a:lnTo>
                <a:lnTo>
                  <a:pt x="560606" y="212190"/>
                </a:lnTo>
                <a:lnTo>
                  <a:pt x="523528" y="237970"/>
                </a:lnTo>
                <a:lnTo>
                  <a:pt x="487432" y="265027"/>
                </a:lnTo>
                <a:lnTo>
                  <a:pt x="452352" y="293327"/>
                </a:lnTo>
                <a:lnTo>
                  <a:pt x="418320" y="322840"/>
                </a:lnTo>
                <a:lnTo>
                  <a:pt x="385369" y="353531"/>
                </a:lnTo>
                <a:lnTo>
                  <a:pt x="353531" y="385369"/>
                </a:lnTo>
                <a:lnTo>
                  <a:pt x="322840" y="418320"/>
                </a:lnTo>
                <a:lnTo>
                  <a:pt x="293327" y="452352"/>
                </a:lnTo>
                <a:lnTo>
                  <a:pt x="265027" y="487432"/>
                </a:lnTo>
                <a:lnTo>
                  <a:pt x="237970" y="523528"/>
                </a:lnTo>
                <a:lnTo>
                  <a:pt x="212190" y="560606"/>
                </a:lnTo>
                <a:lnTo>
                  <a:pt x="187719" y="598635"/>
                </a:lnTo>
                <a:lnTo>
                  <a:pt x="164591" y="637582"/>
                </a:lnTo>
                <a:lnTo>
                  <a:pt x="142837" y="677414"/>
                </a:lnTo>
                <a:lnTo>
                  <a:pt x="122491" y="718098"/>
                </a:lnTo>
                <a:lnTo>
                  <a:pt x="103585" y="759601"/>
                </a:lnTo>
                <a:lnTo>
                  <a:pt x="86151" y="801892"/>
                </a:lnTo>
                <a:lnTo>
                  <a:pt x="70223" y="844937"/>
                </a:lnTo>
                <a:lnTo>
                  <a:pt x="55833" y="888704"/>
                </a:lnTo>
                <a:lnTo>
                  <a:pt x="43014" y="933160"/>
                </a:lnTo>
                <a:lnTo>
                  <a:pt x="31798" y="978272"/>
                </a:lnTo>
                <a:lnTo>
                  <a:pt x="22218" y="1024009"/>
                </a:lnTo>
                <a:lnTo>
                  <a:pt x="14306" y="1070336"/>
                </a:lnTo>
                <a:lnTo>
                  <a:pt x="8096" y="1117222"/>
                </a:lnTo>
                <a:lnTo>
                  <a:pt x="3620" y="1164633"/>
                </a:lnTo>
                <a:lnTo>
                  <a:pt x="910" y="1212538"/>
                </a:lnTo>
                <a:lnTo>
                  <a:pt x="0" y="1260903"/>
                </a:lnTo>
                <a:lnTo>
                  <a:pt x="910" y="1309269"/>
                </a:lnTo>
                <a:lnTo>
                  <a:pt x="3620" y="1357174"/>
                </a:lnTo>
                <a:lnTo>
                  <a:pt x="8096" y="1404585"/>
                </a:lnTo>
                <a:lnTo>
                  <a:pt x="14306" y="1451471"/>
                </a:lnTo>
                <a:lnTo>
                  <a:pt x="22218" y="1497798"/>
                </a:lnTo>
                <a:lnTo>
                  <a:pt x="31798" y="1543534"/>
                </a:lnTo>
                <a:lnTo>
                  <a:pt x="43014" y="1588647"/>
                </a:lnTo>
                <a:lnTo>
                  <a:pt x="55833" y="1633103"/>
                </a:lnTo>
                <a:lnTo>
                  <a:pt x="70223" y="1676870"/>
                </a:lnTo>
                <a:lnTo>
                  <a:pt x="86151" y="1719915"/>
                </a:lnTo>
                <a:lnTo>
                  <a:pt x="103585" y="1762206"/>
                </a:lnTo>
                <a:lnTo>
                  <a:pt x="122491" y="1803709"/>
                </a:lnTo>
                <a:lnTo>
                  <a:pt x="142837" y="1844393"/>
                </a:lnTo>
                <a:lnTo>
                  <a:pt x="164591" y="1884225"/>
                </a:lnTo>
                <a:lnTo>
                  <a:pt x="187719" y="1923172"/>
                </a:lnTo>
                <a:lnTo>
                  <a:pt x="212190" y="1961201"/>
                </a:lnTo>
                <a:lnTo>
                  <a:pt x="237970" y="1998279"/>
                </a:lnTo>
                <a:lnTo>
                  <a:pt x="265027" y="2034375"/>
                </a:lnTo>
                <a:lnTo>
                  <a:pt x="293327" y="2069455"/>
                </a:lnTo>
                <a:lnTo>
                  <a:pt x="322840" y="2103487"/>
                </a:lnTo>
                <a:lnTo>
                  <a:pt x="353531" y="2136438"/>
                </a:lnTo>
                <a:lnTo>
                  <a:pt x="385369" y="2168276"/>
                </a:lnTo>
                <a:lnTo>
                  <a:pt x="418320" y="2198967"/>
                </a:lnTo>
                <a:lnTo>
                  <a:pt x="452352" y="2228479"/>
                </a:lnTo>
                <a:lnTo>
                  <a:pt x="487432" y="2256780"/>
                </a:lnTo>
                <a:lnTo>
                  <a:pt x="523528" y="2283837"/>
                </a:lnTo>
                <a:lnTo>
                  <a:pt x="560606" y="2309617"/>
                </a:lnTo>
                <a:lnTo>
                  <a:pt x="598635" y="2334088"/>
                </a:lnTo>
                <a:lnTo>
                  <a:pt x="637582" y="2357216"/>
                </a:lnTo>
                <a:lnTo>
                  <a:pt x="677414" y="2378970"/>
                </a:lnTo>
                <a:lnTo>
                  <a:pt x="718098" y="2399316"/>
                </a:lnTo>
                <a:lnTo>
                  <a:pt x="759601" y="2418222"/>
                </a:lnTo>
                <a:lnTo>
                  <a:pt x="801892" y="2435655"/>
                </a:lnTo>
                <a:lnTo>
                  <a:pt x="844937" y="2451584"/>
                </a:lnTo>
                <a:lnTo>
                  <a:pt x="888704" y="2465974"/>
                </a:lnTo>
                <a:lnTo>
                  <a:pt x="933160" y="2478793"/>
                </a:lnTo>
                <a:lnTo>
                  <a:pt x="978272" y="2490009"/>
                </a:lnTo>
                <a:lnTo>
                  <a:pt x="1024009" y="2499589"/>
                </a:lnTo>
                <a:lnTo>
                  <a:pt x="1070336" y="2507501"/>
                </a:lnTo>
                <a:lnTo>
                  <a:pt x="1117222" y="2513711"/>
                </a:lnTo>
                <a:lnTo>
                  <a:pt x="1164633" y="2518187"/>
                </a:lnTo>
                <a:lnTo>
                  <a:pt x="1212538" y="2520897"/>
                </a:lnTo>
                <a:lnTo>
                  <a:pt x="1260903" y="2521807"/>
                </a:lnTo>
                <a:lnTo>
                  <a:pt x="1309269" y="2520897"/>
                </a:lnTo>
                <a:lnTo>
                  <a:pt x="1357174" y="2518187"/>
                </a:lnTo>
                <a:lnTo>
                  <a:pt x="1404585" y="2513711"/>
                </a:lnTo>
                <a:lnTo>
                  <a:pt x="1451471" y="2507501"/>
                </a:lnTo>
                <a:lnTo>
                  <a:pt x="1497798" y="2499589"/>
                </a:lnTo>
                <a:lnTo>
                  <a:pt x="1543534" y="2490009"/>
                </a:lnTo>
                <a:lnTo>
                  <a:pt x="1588647" y="2478793"/>
                </a:lnTo>
                <a:lnTo>
                  <a:pt x="1633103" y="2465974"/>
                </a:lnTo>
                <a:lnTo>
                  <a:pt x="1676870" y="2451584"/>
                </a:lnTo>
                <a:lnTo>
                  <a:pt x="1719915" y="2435655"/>
                </a:lnTo>
                <a:lnTo>
                  <a:pt x="1762206" y="2418222"/>
                </a:lnTo>
                <a:lnTo>
                  <a:pt x="1803709" y="2399316"/>
                </a:lnTo>
                <a:lnTo>
                  <a:pt x="1844393" y="2378970"/>
                </a:lnTo>
                <a:lnTo>
                  <a:pt x="1884225" y="2357216"/>
                </a:lnTo>
                <a:lnTo>
                  <a:pt x="1923172" y="2334088"/>
                </a:lnTo>
                <a:lnTo>
                  <a:pt x="1961201" y="2309617"/>
                </a:lnTo>
                <a:lnTo>
                  <a:pt x="1998279" y="2283837"/>
                </a:lnTo>
                <a:lnTo>
                  <a:pt x="2034375" y="2256780"/>
                </a:lnTo>
                <a:lnTo>
                  <a:pt x="2069455" y="2228479"/>
                </a:lnTo>
                <a:lnTo>
                  <a:pt x="2103487" y="2198967"/>
                </a:lnTo>
                <a:lnTo>
                  <a:pt x="2136438" y="2168276"/>
                </a:lnTo>
                <a:lnTo>
                  <a:pt x="2168276" y="2136438"/>
                </a:lnTo>
                <a:lnTo>
                  <a:pt x="2198967" y="2103487"/>
                </a:lnTo>
                <a:lnTo>
                  <a:pt x="2228479" y="2069455"/>
                </a:lnTo>
                <a:lnTo>
                  <a:pt x="2256780" y="2034375"/>
                </a:lnTo>
                <a:lnTo>
                  <a:pt x="2283837" y="1998279"/>
                </a:lnTo>
                <a:lnTo>
                  <a:pt x="2309617" y="1961201"/>
                </a:lnTo>
                <a:lnTo>
                  <a:pt x="2334088" y="1923172"/>
                </a:lnTo>
                <a:lnTo>
                  <a:pt x="2357216" y="1884225"/>
                </a:lnTo>
                <a:lnTo>
                  <a:pt x="2378970" y="1844393"/>
                </a:lnTo>
                <a:lnTo>
                  <a:pt x="2399316" y="1803709"/>
                </a:lnTo>
                <a:lnTo>
                  <a:pt x="2418222" y="1762206"/>
                </a:lnTo>
                <a:lnTo>
                  <a:pt x="2435655" y="1719915"/>
                </a:lnTo>
                <a:lnTo>
                  <a:pt x="2451584" y="1676870"/>
                </a:lnTo>
                <a:lnTo>
                  <a:pt x="2465974" y="1633103"/>
                </a:lnTo>
                <a:lnTo>
                  <a:pt x="2478793" y="1588647"/>
                </a:lnTo>
                <a:lnTo>
                  <a:pt x="2490009" y="1543534"/>
                </a:lnTo>
                <a:lnTo>
                  <a:pt x="2499589" y="1497798"/>
                </a:lnTo>
                <a:lnTo>
                  <a:pt x="2507501" y="1451471"/>
                </a:lnTo>
                <a:lnTo>
                  <a:pt x="2513711" y="1404585"/>
                </a:lnTo>
                <a:lnTo>
                  <a:pt x="2518187" y="1357174"/>
                </a:lnTo>
                <a:lnTo>
                  <a:pt x="2520897" y="1309269"/>
                </a:lnTo>
                <a:lnTo>
                  <a:pt x="2521807" y="1260903"/>
                </a:lnTo>
                <a:lnTo>
                  <a:pt x="2520897" y="1212538"/>
                </a:lnTo>
                <a:lnTo>
                  <a:pt x="2518187" y="1164633"/>
                </a:lnTo>
                <a:lnTo>
                  <a:pt x="2513711" y="1117222"/>
                </a:lnTo>
                <a:lnTo>
                  <a:pt x="2507501" y="1070336"/>
                </a:lnTo>
                <a:lnTo>
                  <a:pt x="2499589" y="1024009"/>
                </a:lnTo>
                <a:lnTo>
                  <a:pt x="2490009" y="978272"/>
                </a:lnTo>
                <a:lnTo>
                  <a:pt x="2478793" y="933160"/>
                </a:lnTo>
                <a:lnTo>
                  <a:pt x="2465974" y="888704"/>
                </a:lnTo>
                <a:lnTo>
                  <a:pt x="2451584" y="844937"/>
                </a:lnTo>
                <a:lnTo>
                  <a:pt x="2435655" y="801892"/>
                </a:lnTo>
                <a:lnTo>
                  <a:pt x="2418222" y="759601"/>
                </a:lnTo>
                <a:lnTo>
                  <a:pt x="2399316" y="718098"/>
                </a:lnTo>
                <a:lnTo>
                  <a:pt x="2378970" y="677414"/>
                </a:lnTo>
                <a:lnTo>
                  <a:pt x="2357216" y="637582"/>
                </a:lnTo>
                <a:lnTo>
                  <a:pt x="2334088" y="598635"/>
                </a:lnTo>
                <a:lnTo>
                  <a:pt x="2309617" y="560606"/>
                </a:lnTo>
                <a:lnTo>
                  <a:pt x="2283837" y="523528"/>
                </a:lnTo>
                <a:lnTo>
                  <a:pt x="2256780" y="487432"/>
                </a:lnTo>
                <a:lnTo>
                  <a:pt x="2228479" y="452352"/>
                </a:lnTo>
                <a:lnTo>
                  <a:pt x="2198967" y="418320"/>
                </a:lnTo>
                <a:lnTo>
                  <a:pt x="2168276" y="385369"/>
                </a:lnTo>
                <a:lnTo>
                  <a:pt x="2136438" y="353531"/>
                </a:lnTo>
                <a:lnTo>
                  <a:pt x="2103487" y="322840"/>
                </a:lnTo>
                <a:lnTo>
                  <a:pt x="2069455" y="293327"/>
                </a:lnTo>
                <a:lnTo>
                  <a:pt x="2034375" y="265027"/>
                </a:lnTo>
                <a:lnTo>
                  <a:pt x="1998279" y="237970"/>
                </a:lnTo>
                <a:lnTo>
                  <a:pt x="1961201" y="212190"/>
                </a:lnTo>
                <a:lnTo>
                  <a:pt x="1923172" y="187719"/>
                </a:lnTo>
                <a:lnTo>
                  <a:pt x="1884225" y="164591"/>
                </a:lnTo>
                <a:lnTo>
                  <a:pt x="1844393" y="142837"/>
                </a:lnTo>
                <a:lnTo>
                  <a:pt x="1803709" y="122491"/>
                </a:lnTo>
                <a:lnTo>
                  <a:pt x="1762206" y="103585"/>
                </a:lnTo>
                <a:lnTo>
                  <a:pt x="1719915" y="86151"/>
                </a:lnTo>
                <a:lnTo>
                  <a:pt x="1676870" y="70223"/>
                </a:lnTo>
                <a:lnTo>
                  <a:pt x="1633103" y="55833"/>
                </a:lnTo>
                <a:lnTo>
                  <a:pt x="1588647" y="43014"/>
                </a:lnTo>
                <a:lnTo>
                  <a:pt x="1543534" y="31798"/>
                </a:lnTo>
                <a:lnTo>
                  <a:pt x="1497798" y="22218"/>
                </a:lnTo>
                <a:lnTo>
                  <a:pt x="1451471" y="14306"/>
                </a:lnTo>
                <a:lnTo>
                  <a:pt x="1404585" y="8096"/>
                </a:lnTo>
                <a:lnTo>
                  <a:pt x="1357174" y="3620"/>
                </a:lnTo>
                <a:lnTo>
                  <a:pt x="1309269" y="910"/>
                </a:lnTo>
                <a:close/>
              </a:path>
              <a:path w="2522220" h="2522220">
                <a:moveTo>
                  <a:pt x="1260903" y="0"/>
                </a:moveTo>
                <a:lnTo>
                  <a:pt x="1212538" y="910"/>
                </a:lnTo>
                <a:lnTo>
                  <a:pt x="1309269" y="910"/>
                </a:lnTo>
                <a:lnTo>
                  <a:pt x="126090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F7D4EBA5-F251-45B3-829E-6633830A0CA7}"/>
              </a:ext>
            </a:extLst>
          </p:cNvPr>
          <p:cNvSpPr/>
          <p:nvPr userDrawn="1"/>
        </p:nvSpPr>
        <p:spPr>
          <a:xfrm>
            <a:off x="4936370" y="3939624"/>
            <a:ext cx="2162829" cy="2151385"/>
          </a:xfrm>
          <a:custGeom>
            <a:avLst/>
            <a:gdLst/>
            <a:ahLst/>
            <a:cxnLst/>
            <a:rect l="l" t="t" r="r" b="b"/>
            <a:pathLst>
              <a:path w="2160270" h="2148840">
                <a:moveTo>
                  <a:pt x="0" y="1074312"/>
                </a:moveTo>
                <a:lnTo>
                  <a:pt x="1052" y="1122166"/>
                </a:lnTo>
                <a:lnTo>
                  <a:pt x="4179" y="1169484"/>
                </a:lnTo>
                <a:lnTo>
                  <a:pt x="9338" y="1216222"/>
                </a:lnTo>
                <a:lnTo>
                  <a:pt x="16484" y="1262337"/>
                </a:lnTo>
                <a:lnTo>
                  <a:pt x="25574" y="1307785"/>
                </a:lnTo>
                <a:lnTo>
                  <a:pt x="36564" y="1352522"/>
                </a:lnTo>
                <a:lnTo>
                  <a:pt x="49409" y="1396504"/>
                </a:lnTo>
                <a:lnTo>
                  <a:pt x="64066" y="1439689"/>
                </a:lnTo>
                <a:lnTo>
                  <a:pt x="80491" y="1482032"/>
                </a:lnTo>
                <a:lnTo>
                  <a:pt x="98640" y="1523490"/>
                </a:lnTo>
                <a:lnTo>
                  <a:pt x="118470" y="1564019"/>
                </a:lnTo>
                <a:lnTo>
                  <a:pt x="139935" y="1603575"/>
                </a:lnTo>
                <a:lnTo>
                  <a:pt x="162993" y="1642115"/>
                </a:lnTo>
                <a:lnTo>
                  <a:pt x="187599" y="1679594"/>
                </a:lnTo>
                <a:lnTo>
                  <a:pt x="213711" y="1715970"/>
                </a:lnTo>
                <a:lnTo>
                  <a:pt x="241282" y="1751199"/>
                </a:lnTo>
                <a:lnTo>
                  <a:pt x="270271" y="1785237"/>
                </a:lnTo>
                <a:lnTo>
                  <a:pt x="300632" y="1818040"/>
                </a:lnTo>
                <a:lnTo>
                  <a:pt x="332323" y="1849564"/>
                </a:lnTo>
                <a:lnTo>
                  <a:pt x="365298" y="1879767"/>
                </a:lnTo>
                <a:lnTo>
                  <a:pt x="399515" y="1908604"/>
                </a:lnTo>
                <a:lnTo>
                  <a:pt x="434929" y="1936031"/>
                </a:lnTo>
                <a:lnTo>
                  <a:pt x="471496" y="1962006"/>
                </a:lnTo>
                <a:lnTo>
                  <a:pt x="509173" y="1986484"/>
                </a:lnTo>
                <a:lnTo>
                  <a:pt x="547916" y="2009421"/>
                </a:lnTo>
                <a:lnTo>
                  <a:pt x="587680" y="2030774"/>
                </a:lnTo>
                <a:lnTo>
                  <a:pt x="628422" y="2050500"/>
                </a:lnTo>
                <a:lnTo>
                  <a:pt x="670098" y="2068554"/>
                </a:lnTo>
                <a:lnTo>
                  <a:pt x="712664" y="2084893"/>
                </a:lnTo>
                <a:lnTo>
                  <a:pt x="756076" y="2099474"/>
                </a:lnTo>
                <a:lnTo>
                  <a:pt x="800291" y="2112252"/>
                </a:lnTo>
                <a:lnTo>
                  <a:pt x="845264" y="2123184"/>
                </a:lnTo>
                <a:lnTo>
                  <a:pt x="890951" y="2132226"/>
                </a:lnTo>
                <a:lnTo>
                  <a:pt x="937309" y="2139335"/>
                </a:lnTo>
                <a:lnTo>
                  <a:pt x="984293" y="2144467"/>
                </a:lnTo>
                <a:lnTo>
                  <a:pt x="1031861" y="2147578"/>
                </a:lnTo>
                <a:lnTo>
                  <a:pt x="1079967" y="2148625"/>
                </a:lnTo>
                <a:lnTo>
                  <a:pt x="1128073" y="2147578"/>
                </a:lnTo>
                <a:lnTo>
                  <a:pt x="1175640" y="2144467"/>
                </a:lnTo>
                <a:lnTo>
                  <a:pt x="1222624" y="2139335"/>
                </a:lnTo>
                <a:lnTo>
                  <a:pt x="1268982" y="2132226"/>
                </a:lnTo>
                <a:lnTo>
                  <a:pt x="1314669" y="2123184"/>
                </a:lnTo>
                <a:lnTo>
                  <a:pt x="1359642" y="2112252"/>
                </a:lnTo>
                <a:lnTo>
                  <a:pt x="1403857" y="2099474"/>
                </a:lnTo>
                <a:lnTo>
                  <a:pt x="1447269" y="2084893"/>
                </a:lnTo>
                <a:lnTo>
                  <a:pt x="1489835" y="2068554"/>
                </a:lnTo>
                <a:lnTo>
                  <a:pt x="1531511" y="2050500"/>
                </a:lnTo>
                <a:lnTo>
                  <a:pt x="1572253" y="2030774"/>
                </a:lnTo>
                <a:lnTo>
                  <a:pt x="1612018" y="2009421"/>
                </a:lnTo>
                <a:lnTo>
                  <a:pt x="1650760" y="1986484"/>
                </a:lnTo>
                <a:lnTo>
                  <a:pt x="1688437" y="1962006"/>
                </a:lnTo>
                <a:lnTo>
                  <a:pt x="1725004" y="1936031"/>
                </a:lnTo>
                <a:lnTo>
                  <a:pt x="1760418" y="1908604"/>
                </a:lnTo>
                <a:lnTo>
                  <a:pt x="1794635" y="1879767"/>
                </a:lnTo>
                <a:lnTo>
                  <a:pt x="1827611" y="1849564"/>
                </a:lnTo>
                <a:lnTo>
                  <a:pt x="1859301" y="1818040"/>
                </a:lnTo>
                <a:lnTo>
                  <a:pt x="1889662" y="1785237"/>
                </a:lnTo>
                <a:lnTo>
                  <a:pt x="1918651" y="1751199"/>
                </a:lnTo>
                <a:lnTo>
                  <a:pt x="1946223" y="1715970"/>
                </a:lnTo>
                <a:lnTo>
                  <a:pt x="1972334" y="1679594"/>
                </a:lnTo>
                <a:lnTo>
                  <a:pt x="1996940" y="1642115"/>
                </a:lnTo>
                <a:lnTo>
                  <a:pt x="2019998" y="1603575"/>
                </a:lnTo>
                <a:lnTo>
                  <a:pt x="2041464" y="1564019"/>
                </a:lnTo>
                <a:lnTo>
                  <a:pt x="2061293" y="1523490"/>
                </a:lnTo>
                <a:lnTo>
                  <a:pt x="2079442" y="1482032"/>
                </a:lnTo>
                <a:lnTo>
                  <a:pt x="2095867" y="1439689"/>
                </a:lnTo>
                <a:lnTo>
                  <a:pt x="2110524" y="1396504"/>
                </a:lnTo>
                <a:lnTo>
                  <a:pt x="2123370" y="1352522"/>
                </a:lnTo>
                <a:lnTo>
                  <a:pt x="2134359" y="1307785"/>
                </a:lnTo>
                <a:lnTo>
                  <a:pt x="2143449" y="1262337"/>
                </a:lnTo>
                <a:lnTo>
                  <a:pt x="2150595" y="1216222"/>
                </a:lnTo>
                <a:lnTo>
                  <a:pt x="2155754" y="1169484"/>
                </a:lnTo>
                <a:lnTo>
                  <a:pt x="2158881" y="1122166"/>
                </a:lnTo>
                <a:lnTo>
                  <a:pt x="2159934" y="1074312"/>
                </a:lnTo>
                <a:lnTo>
                  <a:pt x="2158881" y="1026459"/>
                </a:lnTo>
                <a:lnTo>
                  <a:pt x="2155754" y="979141"/>
                </a:lnTo>
                <a:lnTo>
                  <a:pt x="2150595" y="932403"/>
                </a:lnTo>
                <a:lnTo>
                  <a:pt x="2143449" y="886288"/>
                </a:lnTo>
                <a:lnTo>
                  <a:pt x="2134359" y="840840"/>
                </a:lnTo>
                <a:lnTo>
                  <a:pt x="2123370" y="796103"/>
                </a:lnTo>
                <a:lnTo>
                  <a:pt x="2110524" y="752120"/>
                </a:lnTo>
                <a:lnTo>
                  <a:pt x="2095867" y="708935"/>
                </a:lnTo>
                <a:lnTo>
                  <a:pt x="2079442" y="666592"/>
                </a:lnTo>
                <a:lnTo>
                  <a:pt x="2061293" y="625135"/>
                </a:lnTo>
                <a:lnTo>
                  <a:pt x="2041464" y="584606"/>
                </a:lnTo>
                <a:lnTo>
                  <a:pt x="2019998" y="545050"/>
                </a:lnTo>
                <a:lnTo>
                  <a:pt x="1996940" y="506510"/>
                </a:lnTo>
                <a:lnTo>
                  <a:pt x="1972334" y="469030"/>
                </a:lnTo>
                <a:lnTo>
                  <a:pt x="1946223" y="432654"/>
                </a:lnTo>
                <a:lnTo>
                  <a:pt x="1918651" y="397426"/>
                </a:lnTo>
                <a:lnTo>
                  <a:pt x="1889662" y="363388"/>
                </a:lnTo>
                <a:lnTo>
                  <a:pt x="1859301" y="330585"/>
                </a:lnTo>
                <a:lnTo>
                  <a:pt x="1827611" y="299060"/>
                </a:lnTo>
                <a:lnTo>
                  <a:pt x="1794635" y="268858"/>
                </a:lnTo>
                <a:lnTo>
                  <a:pt x="1760418" y="240021"/>
                </a:lnTo>
                <a:lnTo>
                  <a:pt x="1725004" y="212593"/>
                </a:lnTo>
                <a:lnTo>
                  <a:pt x="1688437" y="186619"/>
                </a:lnTo>
                <a:lnTo>
                  <a:pt x="1650760" y="162141"/>
                </a:lnTo>
                <a:lnTo>
                  <a:pt x="1612018" y="139204"/>
                </a:lnTo>
                <a:lnTo>
                  <a:pt x="1572253" y="117850"/>
                </a:lnTo>
                <a:lnTo>
                  <a:pt x="1531511" y="98125"/>
                </a:lnTo>
                <a:lnTo>
                  <a:pt x="1489835" y="80070"/>
                </a:lnTo>
                <a:lnTo>
                  <a:pt x="1447269" y="63731"/>
                </a:lnTo>
                <a:lnTo>
                  <a:pt x="1403857" y="49151"/>
                </a:lnTo>
                <a:lnTo>
                  <a:pt x="1359642" y="36373"/>
                </a:lnTo>
                <a:lnTo>
                  <a:pt x="1314669" y="25441"/>
                </a:lnTo>
                <a:lnTo>
                  <a:pt x="1268982" y="16398"/>
                </a:lnTo>
                <a:lnTo>
                  <a:pt x="1222624" y="9289"/>
                </a:lnTo>
                <a:lnTo>
                  <a:pt x="1175640" y="4157"/>
                </a:lnTo>
                <a:lnTo>
                  <a:pt x="1128073" y="1046"/>
                </a:lnTo>
                <a:lnTo>
                  <a:pt x="1079967" y="0"/>
                </a:lnTo>
              </a:path>
            </a:pathLst>
          </a:custGeom>
          <a:ln w="67851">
            <a:solidFill>
              <a:srgbClr val="F5F5F6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9459E79F-19A6-4C7E-A256-C6F48E526EFF}"/>
              </a:ext>
            </a:extLst>
          </p:cNvPr>
          <p:cNvSpPr/>
          <p:nvPr userDrawn="1"/>
        </p:nvSpPr>
        <p:spPr>
          <a:xfrm>
            <a:off x="6918970" y="5868129"/>
            <a:ext cx="2981446" cy="299402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2" name="object 11">
            <a:extLst>
              <a:ext uri="{FF2B5EF4-FFF2-40B4-BE49-F238E27FC236}">
                <a16:creationId xmlns:a16="http://schemas.microsoft.com/office/drawing/2014/main" id="{888C106B-BBEC-47DC-AE16-CB4BE924BC6D}"/>
              </a:ext>
            </a:extLst>
          </p:cNvPr>
          <p:cNvSpPr/>
          <p:nvPr userDrawn="1"/>
        </p:nvSpPr>
        <p:spPr>
          <a:xfrm>
            <a:off x="7178116" y="6102116"/>
            <a:ext cx="2525207" cy="2525207"/>
          </a:xfrm>
          <a:custGeom>
            <a:avLst/>
            <a:gdLst/>
            <a:ahLst/>
            <a:cxnLst/>
            <a:rect l="l" t="t" r="r" b="b"/>
            <a:pathLst>
              <a:path w="2522220" h="2522220">
                <a:moveTo>
                  <a:pt x="1309269" y="910"/>
                </a:moveTo>
                <a:lnTo>
                  <a:pt x="1212538" y="910"/>
                </a:lnTo>
                <a:lnTo>
                  <a:pt x="1164633" y="3620"/>
                </a:lnTo>
                <a:lnTo>
                  <a:pt x="1117222" y="8096"/>
                </a:lnTo>
                <a:lnTo>
                  <a:pt x="1070336" y="14306"/>
                </a:lnTo>
                <a:lnTo>
                  <a:pt x="1024009" y="22218"/>
                </a:lnTo>
                <a:lnTo>
                  <a:pt x="978272" y="31798"/>
                </a:lnTo>
                <a:lnTo>
                  <a:pt x="933160" y="43014"/>
                </a:lnTo>
                <a:lnTo>
                  <a:pt x="888704" y="55833"/>
                </a:lnTo>
                <a:lnTo>
                  <a:pt x="844937" y="70223"/>
                </a:lnTo>
                <a:lnTo>
                  <a:pt x="801892" y="86151"/>
                </a:lnTo>
                <a:lnTo>
                  <a:pt x="759601" y="103585"/>
                </a:lnTo>
                <a:lnTo>
                  <a:pt x="718098" y="122491"/>
                </a:lnTo>
                <a:lnTo>
                  <a:pt x="677414" y="142837"/>
                </a:lnTo>
                <a:lnTo>
                  <a:pt x="637582" y="164591"/>
                </a:lnTo>
                <a:lnTo>
                  <a:pt x="598635" y="187719"/>
                </a:lnTo>
                <a:lnTo>
                  <a:pt x="560606" y="212190"/>
                </a:lnTo>
                <a:lnTo>
                  <a:pt x="523528" y="237970"/>
                </a:lnTo>
                <a:lnTo>
                  <a:pt x="487432" y="265027"/>
                </a:lnTo>
                <a:lnTo>
                  <a:pt x="452352" y="293327"/>
                </a:lnTo>
                <a:lnTo>
                  <a:pt x="418320" y="322840"/>
                </a:lnTo>
                <a:lnTo>
                  <a:pt x="385369" y="353531"/>
                </a:lnTo>
                <a:lnTo>
                  <a:pt x="353531" y="385369"/>
                </a:lnTo>
                <a:lnTo>
                  <a:pt x="322840" y="418320"/>
                </a:lnTo>
                <a:lnTo>
                  <a:pt x="293327" y="452352"/>
                </a:lnTo>
                <a:lnTo>
                  <a:pt x="265027" y="487432"/>
                </a:lnTo>
                <a:lnTo>
                  <a:pt x="237970" y="523528"/>
                </a:lnTo>
                <a:lnTo>
                  <a:pt x="212190" y="560606"/>
                </a:lnTo>
                <a:lnTo>
                  <a:pt x="187719" y="598635"/>
                </a:lnTo>
                <a:lnTo>
                  <a:pt x="164591" y="637582"/>
                </a:lnTo>
                <a:lnTo>
                  <a:pt x="142837" y="677414"/>
                </a:lnTo>
                <a:lnTo>
                  <a:pt x="122491" y="718098"/>
                </a:lnTo>
                <a:lnTo>
                  <a:pt x="103585" y="759601"/>
                </a:lnTo>
                <a:lnTo>
                  <a:pt x="86151" y="801892"/>
                </a:lnTo>
                <a:lnTo>
                  <a:pt x="70223" y="844937"/>
                </a:lnTo>
                <a:lnTo>
                  <a:pt x="55833" y="888704"/>
                </a:lnTo>
                <a:lnTo>
                  <a:pt x="43014" y="933160"/>
                </a:lnTo>
                <a:lnTo>
                  <a:pt x="31798" y="978272"/>
                </a:lnTo>
                <a:lnTo>
                  <a:pt x="22218" y="1024009"/>
                </a:lnTo>
                <a:lnTo>
                  <a:pt x="14306" y="1070336"/>
                </a:lnTo>
                <a:lnTo>
                  <a:pt x="8096" y="1117222"/>
                </a:lnTo>
                <a:lnTo>
                  <a:pt x="3620" y="1164633"/>
                </a:lnTo>
                <a:lnTo>
                  <a:pt x="910" y="1212538"/>
                </a:lnTo>
                <a:lnTo>
                  <a:pt x="0" y="1260903"/>
                </a:lnTo>
                <a:lnTo>
                  <a:pt x="910" y="1309269"/>
                </a:lnTo>
                <a:lnTo>
                  <a:pt x="3620" y="1357174"/>
                </a:lnTo>
                <a:lnTo>
                  <a:pt x="8096" y="1404585"/>
                </a:lnTo>
                <a:lnTo>
                  <a:pt x="14306" y="1451471"/>
                </a:lnTo>
                <a:lnTo>
                  <a:pt x="22218" y="1497798"/>
                </a:lnTo>
                <a:lnTo>
                  <a:pt x="31798" y="1543534"/>
                </a:lnTo>
                <a:lnTo>
                  <a:pt x="43014" y="1588647"/>
                </a:lnTo>
                <a:lnTo>
                  <a:pt x="55833" y="1633103"/>
                </a:lnTo>
                <a:lnTo>
                  <a:pt x="70223" y="1676870"/>
                </a:lnTo>
                <a:lnTo>
                  <a:pt x="86151" y="1719915"/>
                </a:lnTo>
                <a:lnTo>
                  <a:pt x="103585" y="1762206"/>
                </a:lnTo>
                <a:lnTo>
                  <a:pt x="122491" y="1803709"/>
                </a:lnTo>
                <a:lnTo>
                  <a:pt x="142837" y="1844393"/>
                </a:lnTo>
                <a:lnTo>
                  <a:pt x="164591" y="1884225"/>
                </a:lnTo>
                <a:lnTo>
                  <a:pt x="187719" y="1923172"/>
                </a:lnTo>
                <a:lnTo>
                  <a:pt x="212190" y="1961201"/>
                </a:lnTo>
                <a:lnTo>
                  <a:pt x="237970" y="1998279"/>
                </a:lnTo>
                <a:lnTo>
                  <a:pt x="265027" y="2034375"/>
                </a:lnTo>
                <a:lnTo>
                  <a:pt x="293327" y="2069455"/>
                </a:lnTo>
                <a:lnTo>
                  <a:pt x="322840" y="2103487"/>
                </a:lnTo>
                <a:lnTo>
                  <a:pt x="353531" y="2136438"/>
                </a:lnTo>
                <a:lnTo>
                  <a:pt x="385369" y="2168276"/>
                </a:lnTo>
                <a:lnTo>
                  <a:pt x="418320" y="2198967"/>
                </a:lnTo>
                <a:lnTo>
                  <a:pt x="452352" y="2228479"/>
                </a:lnTo>
                <a:lnTo>
                  <a:pt x="487432" y="2256780"/>
                </a:lnTo>
                <a:lnTo>
                  <a:pt x="523528" y="2283837"/>
                </a:lnTo>
                <a:lnTo>
                  <a:pt x="560606" y="2309617"/>
                </a:lnTo>
                <a:lnTo>
                  <a:pt x="598635" y="2334088"/>
                </a:lnTo>
                <a:lnTo>
                  <a:pt x="637582" y="2357216"/>
                </a:lnTo>
                <a:lnTo>
                  <a:pt x="677414" y="2378970"/>
                </a:lnTo>
                <a:lnTo>
                  <a:pt x="718098" y="2399316"/>
                </a:lnTo>
                <a:lnTo>
                  <a:pt x="759601" y="2418222"/>
                </a:lnTo>
                <a:lnTo>
                  <a:pt x="801892" y="2435655"/>
                </a:lnTo>
                <a:lnTo>
                  <a:pt x="844937" y="2451584"/>
                </a:lnTo>
                <a:lnTo>
                  <a:pt x="888704" y="2465974"/>
                </a:lnTo>
                <a:lnTo>
                  <a:pt x="933160" y="2478793"/>
                </a:lnTo>
                <a:lnTo>
                  <a:pt x="978272" y="2490009"/>
                </a:lnTo>
                <a:lnTo>
                  <a:pt x="1024009" y="2499589"/>
                </a:lnTo>
                <a:lnTo>
                  <a:pt x="1070336" y="2507501"/>
                </a:lnTo>
                <a:lnTo>
                  <a:pt x="1117222" y="2513711"/>
                </a:lnTo>
                <a:lnTo>
                  <a:pt x="1164633" y="2518187"/>
                </a:lnTo>
                <a:lnTo>
                  <a:pt x="1212538" y="2520897"/>
                </a:lnTo>
                <a:lnTo>
                  <a:pt x="1260903" y="2521807"/>
                </a:lnTo>
                <a:lnTo>
                  <a:pt x="1309269" y="2520897"/>
                </a:lnTo>
                <a:lnTo>
                  <a:pt x="1357174" y="2518187"/>
                </a:lnTo>
                <a:lnTo>
                  <a:pt x="1404585" y="2513711"/>
                </a:lnTo>
                <a:lnTo>
                  <a:pt x="1451471" y="2507501"/>
                </a:lnTo>
                <a:lnTo>
                  <a:pt x="1497798" y="2499589"/>
                </a:lnTo>
                <a:lnTo>
                  <a:pt x="1543534" y="2490009"/>
                </a:lnTo>
                <a:lnTo>
                  <a:pt x="1588647" y="2478793"/>
                </a:lnTo>
                <a:lnTo>
                  <a:pt x="1633103" y="2465974"/>
                </a:lnTo>
                <a:lnTo>
                  <a:pt x="1676870" y="2451584"/>
                </a:lnTo>
                <a:lnTo>
                  <a:pt x="1719915" y="2435655"/>
                </a:lnTo>
                <a:lnTo>
                  <a:pt x="1762206" y="2418222"/>
                </a:lnTo>
                <a:lnTo>
                  <a:pt x="1803709" y="2399316"/>
                </a:lnTo>
                <a:lnTo>
                  <a:pt x="1844393" y="2378970"/>
                </a:lnTo>
                <a:lnTo>
                  <a:pt x="1884225" y="2357216"/>
                </a:lnTo>
                <a:lnTo>
                  <a:pt x="1923172" y="2334088"/>
                </a:lnTo>
                <a:lnTo>
                  <a:pt x="1961201" y="2309617"/>
                </a:lnTo>
                <a:lnTo>
                  <a:pt x="1998279" y="2283837"/>
                </a:lnTo>
                <a:lnTo>
                  <a:pt x="2034375" y="2256780"/>
                </a:lnTo>
                <a:lnTo>
                  <a:pt x="2069455" y="2228479"/>
                </a:lnTo>
                <a:lnTo>
                  <a:pt x="2103487" y="2198967"/>
                </a:lnTo>
                <a:lnTo>
                  <a:pt x="2136438" y="2168276"/>
                </a:lnTo>
                <a:lnTo>
                  <a:pt x="2168276" y="2136438"/>
                </a:lnTo>
                <a:lnTo>
                  <a:pt x="2198967" y="2103487"/>
                </a:lnTo>
                <a:lnTo>
                  <a:pt x="2228479" y="2069455"/>
                </a:lnTo>
                <a:lnTo>
                  <a:pt x="2256780" y="2034375"/>
                </a:lnTo>
                <a:lnTo>
                  <a:pt x="2283837" y="1998279"/>
                </a:lnTo>
                <a:lnTo>
                  <a:pt x="2309617" y="1961201"/>
                </a:lnTo>
                <a:lnTo>
                  <a:pt x="2334088" y="1923172"/>
                </a:lnTo>
                <a:lnTo>
                  <a:pt x="2357216" y="1884225"/>
                </a:lnTo>
                <a:lnTo>
                  <a:pt x="2378970" y="1844393"/>
                </a:lnTo>
                <a:lnTo>
                  <a:pt x="2399316" y="1803709"/>
                </a:lnTo>
                <a:lnTo>
                  <a:pt x="2418222" y="1762206"/>
                </a:lnTo>
                <a:lnTo>
                  <a:pt x="2435655" y="1719915"/>
                </a:lnTo>
                <a:lnTo>
                  <a:pt x="2451584" y="1676870"/>
                </a:lnTo>
                <a:lnTo>
                  <a:pt x="2465974" y="1633103"/>
                </a:lnTo>
                <a:lnTo>
                  <a:pt x="2478793" y="1588647"/>
                </a:lnTo>
                <a:lnTo>
                  <a:pt x="2490009" y="1543534"/>
                </a:lnTo>
                <a:lnTo>
                  <a:pt x="2499589" y="1497798"/>
                </a:lnTo>
                <a:lnTo>
                  <a:pt x="2507501" y="1451471"/>
                </a:lnTo>
                <a:lnTo>
                  <a:pt x="2513711" y="1404585"/>
                </a:lnTo>
                <a:lnTo>
                  <a:pt x="2518187" y="1357174"/>
                </a:lnTo>
                <a:lnTo>
                  <a:pt x="2520897" y="1309269"/>
                </a:lnTo>
                <a:lnTo>
                  <a:pt x="2521807" y="1260903"/>
                </a:lnTo>
                <a:lnTo>
                  <a:pt x="2520897" y="1212538"/>
                </a:lnTo>
                <a:lnTo>
                  <a:pt x="2518187" y="1164633"/>
                </a:lnTo>
                <a:lnTo>
                  <a:pt x="2513711" y="1117222"/>
                </a:lnTo>
                <a:lnTo>
                  <a:pt x="2507501" y="1070336"/>
                </a:lnTo>
                <a:lnTo>
                  <a:pt x="2499589" y="1024009"/>
                </a:lnTo>
                <a:lnTo>
                  <a:pt x="2490009" y="978272"/>
                </a:lnTo>
                <a:lnTo>
                  <a:pt x="2478793" y="933160"/>
                </a:lnTo>
                <a:lnTo>
                  <a:pt x="2465974" y="888704"/>
                </a:lnTo>
                <a:lnTo>
                  <a:pt x="2451584" y="844937"/>
                </a:lnTo>
                <a:lnTo>
                  <a:pt x="2435655" y="801892"/>
                </a:lnTo>
                <a:lnTo>
                  <a:pt x="2418222" y="759601"/>
                </a:lnTo>
                <a:lnTo>
                  <a:pt x="2399316" y="718098"/>
                </a:lnTo>
                <a:lnTo>
                  <a:pt x="2378970" y="677414"/>
                </a:lnTo>
                <a:lnTo>
                  <a:pt x="2357216" y="637582"/>
                </a:lnTo>
                <a:lnTo>
                  <a:pt x="2334088" y="598635"/>
                </a:lnTo>
                <a:lnTo>
                  <a:pt x="2309617" y="560606"/>
                </a:lnTo>
                <a:lnTo>
                  <a:pt x="2283837" y="523528"/>
                </a:lnTo>
                <a:lnTo>
                  <a:pt x="2256780" y="487432"/>
                </a:lnTo>
                <a:lnTo>
                  <a:pt x="2228479" y="452352"/>
                </a:lnTo>
                <a:lnTo>
                  <a:pt x="2198967" y="418320"/>
                </a:lnTo>
                <a:lnTo>
                  <a:pt x="2168276" y="385369"/>
                </a:lnTo>
                <a:lnTo>
                  <a:pt x="2136438" y="353531"/>
                </a:lnTo>
                <a:lnTo>
                  <a:pt x="2103487" y="322840"/>
                </a:lnTo>
                <a:lnTo>
                  <a:pt x="2069455" y="293327"/>
                </a:lnTo>
                <a:lnTo>
                  <a:pt x="2034375" y="265027"/>
                </a:lnTo>
                <a:lnTo>
                  <a:pt x="1998279" y="237970"/>
                </a:lnTo>
                <a:lnTo>
                  <a:pt x="1961201" y="212190"/>
                </a:lnTo>
                <a:lnTo>
                  <a:pt x="1923172" y="187719"/>
                </a:lnTo>
                <a:lnTo>
                  <a:pt x="1884225" y="164591"/>
                </a:lnTo>
                <a:lnTo>
                  <a:pt x="1844393" y="142837"/>
                </a:lnTo>
                <a:lnTo>
                  <a:pt x="1803709" y="122491"/>
                </a:lnTo>
                <a:lnTo>
                  <a:pt x="1762206" y="103585"/>
                </a:lnTo>
                <a:lnTo>
                  <a:pt x="1719915" y="86151"/>
                </a:lnTo>
                <a:lnTo>
                  <a:pt x="1676870" y="70223"/>
                </a:lnTo>
                <a:lnTo>
                  <a:pt x="1633103" y="55833"/>
                </a:lnTo>
                <a:lnTo>
                  <a:pt x="1588647" y="43014"/>
                </a:lnTo>
                <a:lnTo>
                  <a:pt x="1543534" y="31798"/>
                </a:lnTo>
                <a:lnTo>
                  <a:pt x="1497798" y="22218"/>
                </a:lnTo>
                <a:lnTo>
                  <a:pt x="1451471" y="14306"/>
                </a:lnTo>
                <a:lnTo>
                  <a:pt x="1404585" y="8096"/>
                </a:lnTo>
                <a:lnTo>
                  <a:pt x="1357174" y="3620"/>
                </a:lnTo>
                <a:lnTo>
                  <a:pt x="1309269" y="910"/>
                </a:lnTo>
                <a:close/>
              </a:path>
              <a:path w="2522220" h="2522220">
                <a:moveTo>
                  <a:pt x="1260903" y="0"/>
                </a:moveTo>
                <a:lnTo>
                  <a:pt x="1212538" y="910"/>
                </a:lnTo>
                <a:lnTo>
                  <a:pt x="1309269" y="910"/>
                </a:lnTo>
                <a:lnTo>
                  <a:pt x="126090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3" name="object 12">
            <a:extLst>
              <a:ext uri="{FF2B5EF4-FFF2-40B4-BE49-F238E27FC236}">
                <a16:creationId xmlns:a16="http://schemas.microsoft.com/office/drawing/2014/main" id="{218924DA-2173-4AFB-A14B-03C3F796182E}"/>
              </a:ext>
            </a:extLst>
          </p:cNvPr>
          <p:cNvSpPr/>
          <p:nvPr userDrawn="1"/>
        </p:nvSpPr>
        <p:spPr>
          <a:xfrm>
            <a:off x="11976107" y="5868129"/>
            <a:ext cx="2994026" cy="299402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4" name="object 13">
            <a:extLst>
              <a:ext uri="{FF2B5EF4-FFF2-40B4-BE49-F238E27FC236}">
                <a16:creationId xmlns:a16="http://schemas.microsoft.com/office/drawing/2014/main" id="{F851CEA1-827E-4E2E-9F6C-66F12409CCFE}"/>
              </a:ext>
            </a:extLst>
          </p:cNvPr>
          <p:cNvSpPr/>
          <p:nvPr userDrawn="1"/>
        </p:nvSpPr>
        <p:spPr>
          <a:xfrm>
            <a:off x="12239027" y="6102116"/>
            <a:ext cx="2525207" cy="2525207"/>
          </a:xfrm>
          <a:custGeom>
            <a:avLst/>
            <a:gdLst/>
            <a:ahLst/>
            <a:cxnLst/>
            <a:rect l="l" t="t" r="r" b="b"/>
            <a:pathLst>
              <a:path w="2522219" h="2522220">
                <a:moveTo>
                  <a:pt x="1309269" y="910"/>
                </a:moveTo>
                <a:lnTo>
                  <a:pt x="1212538" y="910"/>
                </a:lnTo>
                <a:lnTo>
                  <a:pt x="1164633" y="3620"/>
                </a:lnTo>
                <a:lnTo>
                  <a:pt x="1117222" y="8096"/>
                </a:lnTo>
                <a:lnTo>
                  <a:pt x="1070336" y="14306"/>
                </a:lnTo>
                <a:lnTo>
                  <a:pt x="1024009" y="22218"/>
                </a:lnTo>
                <a:lnTo>
                  <a:pt x="978272" y="31798"/>
                </a:lnTo>
                <a:lnTo>
                  <a:pt x="933160" y="43014"/>
                </a:lnTo>
                <a:lnTo>
                  <a:pt x="888704" y="55833"/>
                </a:lnTo>
                <a:lnTo>
                  <a:pt x="844937" y="70223"/>
                </a:lnTo>
                <a:lnTo>
                  <a:pt x="801892" y="86151"/>
                </a:lnTo>
                <a:lnTo>
                  <a:pt x="759601" y="103585"/>
                </a:lnTo>
                <a:lnTo>
                  <a:pt x="718098" y="122491"/>
                </a:lnTo>
                <a:lnTo>
                  <a:pt x="677414" y="142837"/>
                </a:lnTo>
                <a:lnTo>
                  <a:pt x="637582" y="164591"/>
                </a:lnTo>
                <a:lnTo>
                  <a:pt x="598635" y="187719"/>
                </a:lnTo>
                <a:lnTo>
                  <a:pt x="560606" y="212190"/>
                </a:lnTo>
                <a:lnTo>
                  <a:pt x="523528" y="237970"/>
                </a:lnTo>
                <a:lnTo>
                  <a:pt x="487432" y="265027"/>
                </a:lnTo>
                <a:lnTo>
                  <a:pt x="452352" y="293327"/>
                </a:lnTo>
                <a:lnTo>
                  <a:pt x="418320" y="322840"/>
                </a:lnTo>
                <a:lnTo>
                  <a:pt x="385369" y="353531"/>
                </a:lnTo>
                <a:lnTo>
                  <a:pt x="353531" y="385369"/>
                </a:lnTo>
                <a:lnTo>
                  <a:pt x="322840" y="418320"/>
                </a:lnTo>
                <a:lnTo>
                  <a:pt x="293327" y="452352"/>
                </a:lnTo>
                <a:lnTo>
                  <a:pt x="265027" y="487432"/>
                </a:lnTo>
                <a:lnTo>
                  <a:pt x="237970" y="523528"/>
                </a:lnTo>
                <a:lnTo>
                  <a:pt x="212190" y="560606"/>
                </a:lnTo>
                <a:lnTo>
                  <a:pt x="187719" y="598635"/>
                </a:lnTo>
                <a:lnTo>
                  <a:pt x="164591" y="637582"/>
                </a:lnTo>
                <a:lnTo>
                  <a:pt x="142837" y="677414"/>
                </a:lnTo>
                <a:lnTo>
                  <a:pt x="122491" y="718098"/>
                </a:lnTo>
                <a:lnTo>
                  <a:pt x="103585" y="759601"/>
                </a:lnTo>
                <a:lnTo>
                  <a:pt x="86151" y="801892"/>
                </a:lnTo>
                <a:lnTo>
                  <a:pt x="70223" y="844937"/>
                </a:lnTo>
                <a:lnTo>
                  <a:pt x="55833" y="888704"/>
                </a:lnTo>
                <a:lnTo>
                  <a:pt x="43014" y="933160"/>
                </a:lnTo>
                <a:lnTo>
                  <a:pt x="31798" y="978272"/>
                </a:lnTo>
                <a:lnTo>
                  <a:pt x="22218" y="1024009"/>
                </a:lnTo>
                <a:lnTo>
                  <a:pt x="14306" y="1070336"/>
                </a:lnTo>
                <a:lnTo>
                  <a:pt x="8096" y="1117222"/>
                </a:lnTo>
                <a:lnTo>
                  <a:pt x="3620" y="1164633"/>
                </a:lnTo>
                <a:lnTo>
                  <a:pt x="910" y="1212538"/>
                </a:lnTo>
                <a:lnTo>
                  <a:pt x="0" y="1260903"/>
                </a:lnTo>
                <a:lnTo>
                  <a:pt x="910" y="1309269"/>
                </a:lnTo>
                <a:lnTo>
                  <a:pt x="3620" y="1357174"/>
                </a:lnTo>
                <a:lnTo>
                  <a:pt x="8096" y="1404585"/>
                </a:lnTo>
                <a:lnTo>
                  <a:pt x="14306" y="1451471"/>
                </a:lnTo>
                <a:lnTo>
                  <a:pt x="22218" y="1497798"/>
                </a:lnTo>
                <a:lnTo>
                  <a:pt x="31798" y="1543534"/>
                </a:lnTo>
                <a:lnTo>
                  <a:pt x="43014" y="1588647"/>
                </a:lnTo>
                <a:lnTo>
                  <a:pt x="55833" y="1633103"/>
                </a:lnTo>
                <a:lnTo>
                  <a:pt x="70223" y="1676870"/>
                </a:lnTo>
                <a:lnTo>
                  <a:pt x="86151" y="1719915"/>
                </a:lnTo>
                <a:lnTo>
                  <a:pt x="103585" y="1762206"/>
                </a:lnTo>
                <a:lnTo>
                  <a:pt x="122491" y="1803709"/>
                </a:lnTo>
                <a:lnTo>
                  <a:pt x="142837" y="1844393"/>
                </a:lnTo>
                <a:lnTo>
                  <a:pt x="164591" y="1884225"/>
                </a:lnTo>
                <a:lnTo>
                  <a:pt x="187719" y="1923172"/>
                </a:lnTo>
                <a:lnTo>
                  <a:pt x="212190" y="1961201"/>
                </a:lnTo>
                <a:lnTo>
                  <a:pt x="237970" y="1998279"/>
                </a:lnTo>
                <a:lnTo>
                  <a:pt x="265027" y="2034375"/>
                </a:lnTo>
                <a:lnTo>
                  <a:pt x="293327" y="2069455"/>
                </a:lnTo>
                <a:lnTo>
                  <a:pt x="322840" y="2103487"/>
                </a:lnTo>
                <a:lnTo>
                  <a:pt x="353531" y="2136438"/>
                </a:lnTo>
                <a:lnTo>
                  <a:pt x="385369" y="2168276"/>
                </a:lnTo>
                <a:lnTo>
                  <a:pt x="418320" y="2198967"/>
                </a:lnTo>
                <a:lnTo>
                  <a:pt x="452352" y="2228479"/>
                </a:lnTo>
                <a:lnTo>
                  <a:pt x="487432" y="2256780"/>
                </a:lnTo>
                <a:lnTo>
                  <a:pt x="523528" y="2283837"/>
                </a:lnTo>
                <a:lnTo>
                  <a:pt x="560606" y="2309617"/>
                </a:lnTo>
                <a:lnTo>
                  <a:pt x="598635" y="2334088"/>
                </a:lnTo>
                <a:lnTo>
                  <a:pt x="637582" y="2357216"/>
                </a:lnTo>
                <a:lnTo>
                  <a:pt x="677414" y="2378970"/>
                </a:lnTo>
                <a:lnTo>
                  <a:pt x="718098" y="2399316"/>
                </a:lnTo>
                <a:lnTo>
                  <a:pt x="759601" y="2418222"/>
                </a:lnTo>
                <a:lnTo>
                  <a:pt x="801892" y="2435655"/>
                </a:lnTo>
                <a:lnTo>
                  <a:pt x="844937" y="2451584"/>
                </a:lnTo>
                <a:lnTo>
                  <a:pt x="888704" y="2465974"/>
                </a:lnTo>
                <a:lnTo>
                  <a:pt x="933160" y="2478793"/>
                </a:lnTo>
                <a:lnTo>
                  <a:pt x="978272" y="2490009"/>
                </a:lnTo>
                <a:lnTo>
                  <a:pt x="1024009" y="2499589"/>
                </a:lnTo>
                <a:lnTo>
                  <a:pt x="1070336" y="2507501"/>
                </a:lnTo>
                <a:lnTo>
                  <a:pt x="1117222" y="2513711"/>
                </a:lnTo>
                <a:lnTo>
                  <a:pt x="1164633" y="2518187"/>
                </a:lnTo>
                <a:lnTo>
                  <a:pt x="1212538" y="2520897"/>
                </a:lnTo>
                <a:lnTo>
                  <a:pt x="1260903" y="2521807"/>
                </a:lnTo>
                <a:lnTo>
                  <a:pt x="1309269" y="2520897"/>
                </a:lnTo>
                <a:lnTo>
                  <a:pt x="1357174" y="2518187"/>
                </a:lnTo>
                <a:lnTo>
                  <a:pt x="1404585" y="2513711"/>
                </a:lnTo>
                <a:lnTo>
                  <a:pt x="1451471" y="2507501"/>
                </a:lnTo>
                <a:lnTo>
                  <a:pt x="1497798" y="2499589"/>
                </a:lnTo>
                <a:lnTo>
                  <a:pt x="1543534" y="2490009"/>
                </a:lnTo>
                <a:lnTo>
                  <a:pt x="1588647" y="2478793"/>
                </a:lnTo>
                <a:lnTo>
                  <a:pt x="1633103" y="2465974"/>
                </a:lnTo>
                <a:lnTo>
                  <a:pt x="1676870" y="2451584"/>
                </a:lnTo>
                <a:lnTo>
                  <a:pt x="1719915" y="2435655"/>
                </a:lnTo>
                <a:lnTo>
                  <a:pt x="1762206" y="2418222"/>
                </a:lnTo>
                <a:lnTo>
                  <a:pt x="1803709" y="2399316"/>
                </a:lnTo>
                <a:lnTo>
                  <a:pt x="1844393" y="2378970"/>
                </a:lnTo>
                <a:lnTo>
                  <a:pt x="1884225" y="2357216"/>
                </a:lnTo>
                <a:lnTo>
                  <a:pt x="1923172" y="2334088"/>
                </a:lnTo>
                <a:lnTo>
                  <a:pt x="1961201" y="2309617"/>
                </a:lnTo>
                <a:lnTo>
                  <a:pt x="1998279" y="2283837"/>
                </a:lnTo>
                <a:lnTo>
                  <a:pt x="2034375" y="2256780"/>
                </a:lnTo>
                <a:lnTo>
                  <a:pt x="2069455" y="2228479"/>
                </a:lnTo>
                <a:lnTo>
                  <a:pt x="2103487" y="2198967"/>
                </a:lnTo>
                <a:lnTo>
                  <a:pt x="2136438" y="2168276"/>
                </a:lnTo>
                <a:lnTo>
                  <a:pt x="2168276" y="2136438"/>
                </a:lnTo>
                <a:lnTo>
                  <a:pt x="2198967" y="2103487"/>
                </a:lnTo>
                <a:lnTo>
                  <a:pt x="2228479" y="2069455"/>
                </a:lnTo>
                <a:lnTo>
                  <a:pt x="2256780" y="2034375"/>
                </a:lnTo>
                <a:lnTo>
                  <a:pt x="2283837" y="1998279"/>
                </a:lnTo>
                <a:lnTo>
                  <a:pt x="2309617" y="1961201"/>
                </a:lnTo>
                <a:lnTo>
                  <a:pt x="2334088" y="1923172"/>
                </a:lnTo>
                <a:lnTo>
                  <a:pt x="2357216" y="1884225"/>
                </a:lnTo>
                <a:lnTo>
                  <a:pt x="2378970" y="1844393"/>
                </a:lnTo>
                <a:lnTo>
                  <a:pt x="2399316" y="1803709"/>
                </a:lnTo>
                <a:lnTo>
                  <a:pt x="2418222" y="1762206"/>
                </a:lnTo>
                <a:lnTo>
                  <a:pt x="2435655" y="1719915"/>
                </a:lnTo>
                <a:lnTo>
                  <a:pt x="2451584" y="1676870"/>
                </a:lnTo>
                <a:lnTo>
                  <a:pt x="2465974" y="1633103"/>
                </a:lnTo>
                <a:lnTo>
                  <a:pt x="2478793" y="1588647"/>
                </a:lnTo>
                <a:lnTo>
                  <a:pt x="2490009" y="1543534"/>
                </a:lnTo>
                <a:lnTo>
                  <a:pt x="2499589" y="1497798"/>
                </a:lnTo>
                <a:lnTo>
                  <a:pt x="2507501" y="1451471"/>
                </a:lnTo>
                <a:lnTo>
                  <a:pt x="2513711" y="1404585"/>
                </a:lnTo>
                <a:lnTo>
                  <a:pt x="2518187" y="1357174"/>
                </a:lnTo>
                <a:lnTo>
                  <a:pt x="2520897" y="1309269"/>
                </a:lnTo>
                <a:lnTo>
                  <a:pt x="2521807" y="1260903"/>
                </a:lnTo>
                <a:lnTo>
                  <a:pt x="2520897" y="1212538"/>
                </a:lnTo>
                <a:lnTo>
                  <a:pt x="2518187" y="1164633"/>
                </a:lnTo>
                <a:lnTo>
                  <a:pt x="2513711" y="1117222"/>
                </a:lnTo>
                <a:lnTo>
                  <a:pt x="2507501" y="1070336"/>
                </a:lnTo>
                <a:lnTo>
                  <a:pt x="2499589" y="1024009"/>
                </a:lnTo>
                <a:lnTo>
                  <a:pt x="2490009" y="978272"/>
                </a:lnTo>
                <a:lnTo>
                  <a:pt x="2478793" y="933160"/>
                </a:lnTo>
                <a:lnTo>
                  <a:pt x="2465974" y="888704"/>
                </a:lnTo>
                <a:lnTo>
                  <a:pt x="2451584" y="844937"/>
                </a:lnTo>
                <a:lnTo>
                  <a:pt x="2435655" y="801892"/>
                </a:lnTo>
                <a:lnTo>
                  <a:pt x="2418222" y="759601"/>
                </a:lnTo>
                <a:lnTo>
                  <a:pt x="2399316" y="718098"/>
                </a:lnTo>
                <a:lnTo>
                  <a:pt x="2378970" y="677414"/>
                </a:lnTo>
                <a:lnTo>
                  <a:pt x="2357216" y="637582"/>
                </a:lnTo>
                <a:lnTo>
                  <a:pt x="2334088" y="598635"/>
                </a:lnTo>
                <a:lnTo>
                  <a:pt x="2309617" y="560606"/>
                </a:lnTo>
                <a:lnTo>
                  <a:pt x="2283837" y="523528"/>
                </a:lnTo>
                <a:lnTo>
                  <a:pt x="2256780" y="487432"/>
                </a:lnTo>
                <a:lnTo>
                  <a:pt x="2228479" y="452352"/>
                </a:lnTo>
                <a:lnTo>
                  <a:pt x="2198967" y="418320"/>
                </a:lnTo>
                <a:lnTo>
                  <a:pt x="2168276" y="385369"/>
                </a:lnTo>
                <a:lnTo>
                  <a:pt x="2136438" y="353531"/>
                </a:lnTo>
                <a:lnTo>
                  <a:pt x="2103487" y="322840"/>
                </a:lnTo>
                <a:lnTo>
                  <a:pt x="2069455" y="293327"/>
                </a:lnTo>
                <a:lnTo>
                  <a:pt x="2034375" y="265027"/>
                </a:lnTo>
                <a:lnTo>
                  <a:pt x="1998279" y="237970"/>
                </a:lnTo>
                <a:lnTo>
                  <a:pt x="1961201" y="212190"/>
                </a:lnTo>
                <a:lnTo>
                  <a:pt x="1923172" y="187719"/>
                </a:lnTo>
                <a:lnTo>
                  <a:pt x="1884225" y="164591"/>
                </a:lnTo>
                <a:lnTo>
                  <a:pt x="1844393" y="142837"/>
                </a:lnTo>
                <a:lnTo>
                  <a:pt x="1803709" y="122491"/>
                </a:lnTo>
                <a:lnTo>
                  <a:pt x="1762206" y="103585"/>
                </a:lnTo>
                <a:lnTo>
                  <a:pt x="1719915" y="86151"/>
                </a:lnTo>
                <a:lnTo>
                  <a:pt x="1676870" y="70223"/>
                </a:lnTo>
                <a:lnTo>
                  <a:pt x="1633103" y="55833"/>
                </a:lnTo>
                <a:lnTo>
                  <a:pt x="1588647" y="43014"/>
                </a:lnTo>
                <a:lnTo>
                  <a:pt x="1543534" y="31798"/>
                </a:lnTo>
                <a:lnTo>
                  <a:pt x="1497798" y="22218"/>
                </a:lnTo>
                <a:lnTo>
                  <a:pt x="1451471" y="14306"/>
                </a:lnTo>
                <a:lnTo>
                  <a:pt x="1404585" y="8096"/>
                </a:lnTo>
                <a:lnTo>
                  <a:pt x="1357174" y="3620"/>
                </a:lnTo>
                <a:lnTo>
                  <a:pt x="1309269" y="910"/>
                </a:lnTo>
                <a:close/>
              </a:path>
              <a:path w="2522219" h="2522220">
                <a:moveTo>
                  <a:pt x="1260903" y="0"/>
                </a:moveTo>
                <a:lnTo>
                  <a:pt x="1212538" y="910"/>
                </a:lnTo>
                <a:lnTo>
                  <a:pt x="1309269" y="910"/>
                </a:lnTo>
                <a:lnTo>
                  <a:pt x="126090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5" name="object 14">
            <a:extLst>
              <a:ext uri="{FF2B5EF4-FFF2-40B4-BE49-F238E27FC236}">
                <a16:creationId xmlns:a16="http://schemas.microsoft.com/office/drawing/2014/main" id="{A67D120F-9A94-4F07-9B9F-590F7213015C}"/>
              </a:ext>
            </a:extLst>
          </p:cNvPr>
          <p:cNvSpPr/>
          <p:nvPr userDrawn="1"/>
        </p:nvSpPr>
        <p:spPr>
          <a:xfrm>
            <a:off x="9460119" y="3503099"/>
            <a:ext cx="2994026" cy="299402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6" name="object 15">
            <a:extLst>
              <a:ext uri="{FF2B5EF4-FFF2-40B4-BE49-F238E27FC236}">
                <a16:creationId xmlns:a16="http://schemas.microsoft.com/office/drawing/2014/main" id="{96BA6F30-31A8-4773-A3A1-81A58E0441FE}"/>
              </a:ext>
            </a:extLst>
          </p:cNvPr>
          <p:cNvSpPr/>
          <p:nvPr userDrawn="1"/>
        </p:nvSpPr>
        <p:spPr>
          <a:xfrm>
            <a:off x="9713979" y="3724252"/>
            <a:ext cx="2525843" cy="2525843"/>
          </a:xfrm>
          <a:custGeom>
            <a:avLst/>
            <a:gdLst/>
            <a:ahLst/>
            <a:cxnLst/>
            <a:rect l="l" t="t" r="r" b="b"/>
            <a:pathLst>
              <a:path w="2522854" h="2522854">
                <a:moveTo>
                  <a:pt x="1246671" y="0"/>
                </a:moveTo>
                <a:lnTo>
                  <a:pt x="1200793" y="1356"/>
                </a:lnTo>
                <a:lnTo>
                  <a:pt x="1154823" y="4409"/>
                </a:lnTo>
                <a:lnTo>
                  <a:pt x="1108802" y="9176"/>
                </a:lnTo>
                <a:lnTo>
                  <a:pt x="1062773" y="15676"/>
                </a:lnTo>
                <a:lnTo>
                  <a:pt x="1016779" y="23926"/>
                </a:lnTo>
                <a:lnTo>
                  <a:pt x="970861" y="33945"/>
                </a:lnTo>
                <a:lnTo>
                  <a:pt x="925064" y="45751"/>
                </a:lnTo>
                <a:lnTo>
                  <a:pt x="879428" y="59361"/>
                </a:lnTo>
                <a:lnTo>
                  <a:pt x="833996" y="74793"/>
                </a:lnTo>
                <a:lnTo>
                  <a:pt x="788812" y="92067"/>
                </a:lnTo>
                <a:lnTo>
                  <a:pt x="744310" y="111029"/>
                </a:lnTo>
                <a:lnTo>
                  <a:pt x="700909" y="131488"/>
                </a:lnTo>
                <a:lnTo>
                  <a:pt x="658627" y="153399"/>
                </a:lnTo>
                <a:lnTo>
                  <a:pt x="617482" y="176721"/>
                </a:lnTo>
                <a:lnTo>
                  <a:pt x="577492" y="201412"/>
                </a:lnTo>
                <a:lnTo>
                  <a:pt x="538675" y="227428"/>
                </a:lnTo>
                <a:lnTo>
                  <a:pt x="501049" y="254727"/>
                </a:lnTo>
                <a:lnTo>
                  <a:pt x="464633" y="283267"/>
                </a:lnTo>
                <a:lnTo>
                  <a:pt x="429444" y="313005"/>
                </a:lnTo>
                <a:lnTo>
                  <a:pt x="395500" y="343898"/>
                </a:lnTo>
                <a:lnTo>
                  <a:pt x="362820" y="375905"/>
                </a:lnTo>
                <a:lnTo>
                  <a:pt x="331421" y="408982"/>
                </a:lnTo>
                <a:lnTo>
                  <a:pt x="301321" y="443088"/>
                </a:lnTo>
                <a:lnTo>
                  <a:pt x="272539" y="478179"/>
                </a:lnTo>
                <a:lnTo>
                  <a:pt x="245093" y="514213"/>
                </a:lnTo>
                <a:lnTo>
                  <a:pt x="219000" y="551148"/>
                </a:lnTo>
                <a:lnTo>
                  <a:pt x="194278" y="588941"/>
                </a:lnTo>
                <a:lnTo>
                  <a:pt x="170947" y="627549"/>
                </a:lnTo>
                <a:lnTo>
                  <a:pt x="149023" y="666931"/>
                </a:lnTo>
                <a:lnTo>
                  <a:pt x="128525" y="707043"/>
                </a:lnTo>
                <a:lnTo>
                  <a:pt x="109470" y="747843"/>
                </a:lnTo>
                <a:lnTo>
                  <a:pt x="91878" y="789289"/>
                </a:lnTo>
                <a:lnTo>
                  <a:pt x="75765" y="831338"/>
                </a:lnTo>
                <a:lnTo>
                  <a:pt x="61150" y="873947"/>
                </a:lnTo>
                <a:lnTo>
                  <a:pt x="48051" y="917075"/>
                </a:lnTo>
                <a:lnTo>
                  <a:pt x="36486" y="960678"/>
                </a:lnTo>
                <a:lnTo>
                  <a:pt x="26474" y="1004714"/>
                </a:lnTo>
                <a:lnTo>
                  <a:pt x="18031" y="1049141"/>
                </a:lnTo>
                <a:lnTo>
                  <a:pt x="11176" y="1093916"/>
                </a:lnTo>
                <a:lnTo>
                  <a:pt x="5928" y="1138996"/>
                </a:lnTo>
                <a:lnTo>
                  <a:pt x="2303" y="1184339"/>
                </a:lnTo>
                <a:lnTo>
                  <a:pt x="321" y="1229903"/>
                </a:lnTo>
                <a:lnTo>
                  <a:pt x="0" y="1275645"/>
                </a:lnTo>
                <a:lnTo>
                  <a:pt x="1356" y="1321522"/>
                </a:lnTo>
                <a:lnTo>
                  <a:pt x="4409" y="1367493"/>
                </a:lnTo>
                <a:lnTo>
                  <a:pt x="9176" y="1413514"/>
                </a:lnTo>
                <a:lnTo>
                  <a:pt x="15676" y="1459543"/>
                </a:lnTo>
                <a:lnTo>
                  <a:pt x="23926" y="1505537"/>
                </a:lnTo>
                <a:lnTo>
                  <a:pt x="33945" y="1551454"/>
                </a:lnTo>
                <a:lnTo>
                  <a:pt x="45751" y="1597252"/>
                </a:lnTo>
                <a:lnTo>
                  <a:pt x="59361" y="1642888"/>
                </a:lnTo>
                <a:lnTo>
                  <a:pt x="74793" y="1688319"/>
                </a:lnTo>
                <a:lnTo>
                  <a:pt x="92067" y="1733504"/>
                </a:lnTo>
                <a:lnTo>
                  <a:pt x="111029" y="1778006"/>
                </a:lnTo>
                <a:lnTo>
                  <a:pt x="131486" y="1821407"/>
                </a:lnTo>
                <a:lnTo>
                  <a:pt x="153397" y="1863689"/>
                </a:lnTo>
                <a:lnTo>
                  <a:pt x="176719" y="1904834"/>
                </a:lnTo>
                <a:lnTo>
                  <a:pt x="201408" y="1944824"/>
                </a:lnTo>
                <a:lnTo>
                  <a:pt x="227424" y="1983641"/>
                </a:lnTo>
                <a:lnTo>
                  <a:pt x="254723" y="2021266"/>
                </a:lnTo>
                <a:lnTo>
                  <a:pt x="283262" y="2057683"/>
                </a:lnTo>
                <a:lnTo>
                  <a:pt x="313000" y="2092872"/>
                </a:lnTo>
                <a:lnTo>
                  <a:pt x="343893" y="2126816"/>
                </a:lnTo>
                <a:lnTo>
                  <a:pt x="375900" y="2159496"/>
                </a:lnTo>
                <a:lnTo>
                  <a:pt x="408977" y="2190895"/>
                </a:lnTo>
                <a:lnTo>
                  <a:pt x="443082" y="2220994"/>
                </a:lnTo>
                <a:lnTo>
                  <a:pt x="478173" y="2249777"/>
                </a:lnTo>
                <a:lnTo>
                  <a:pt x="514207" y="2277223"/>
                </a:lnTo>
                <a:lnTo>
                  <a:pt x="551142" y="2303316"/>
                </a:lnTo>
                <a:lnTo>
                  <a:pt x="588935" y="2328037"/>
                </a:lnTo>
                <a:lnTo>
                  <a:pt x="627544" y="2351369"/>
                </a:lnTo>
                <a:lnTo>
                  <a:pt x="666926" y="2373293"/>
                </a:lnTo>
                <a:lnTo>
                  <a:pt x="707038" y="2393791"/>
                </a:lnTo>
                <a:lnTo>
                  <a:pt x="747838" y="2412845"/>
                </a:lnTo>
                <a:lnTo>
                  <a:pt x="789284" y="2430438"/>
                </a:lnTo>
                <a:lnTo>
                  <a:pt x="831334" y="2446551"/>
                </a:lnTo>
                <a:lnTo>
                  <a:pt x="873943" y="2461166"/>
                </a:lnTo>
                <a:lnTo>
                  <a:pt x="917071" y="2474264"/>
                </a:lnTo>
                <a:lnTo>
                  <a:pt x="960674" y="2485829"/>
                </a:lnTo>
                <a:lnTo>
                  <a:pt x="1004711" y="2495842"/>
                </a:lnTo>
                <a:lnTo>
                  <a:pt x="1049138" y="2504285"/>
                </a:lnTo>
                <a:lnTo>
                  <a:pt x="1093913" y="2511140"/>
                </a:lnTo>
                <a:lnTo>
                  <a:pt x="1138994" y="2516388"/>
                </a:lnTo>
                <a:lnTo>
                  <a:pt x="1184337" y="2520012"/>
                </a:lnTo>
                <a:lnTo>
                  <a:pt x="1229901" y="2521994"/>
                </a:lnTo>
                <a:lnTo>
                  <a:pt x="1275643" y="2522316"/>
                </a:lnTo>
                <a:lnTo>
                  <a:pt x="1321521" y="2520960"/>
                </a:lnTo>
                <a:lnTo>
                  <a:pt x="1367492" y="2517907"/>
                </a:lnTo>
                <a:lnTo>
                  <a:pt x="1413513" y="2513139"/>
                </a:lnTo>
                <a:lnTo>
                  <a:pt x="1459542" y="2506640"/>
                </a:lnTo>
                <a:lnTo>
                  <a:pt x="1505536" y="2498389"/>
                </a:lnTo>
                <a:lnTo>
                  <a:pt x="1551454" y="2488370"/>
                </a:lnTo>
                <a:lnTo>
                  <a:pt x="1597252" y="2476565"/>
                </a:lnTo>
                <a:lnTo>
                  <a:pt x="1642888" y="2462955"/>
                </a:lnTo>
                <a:lnTo>
                  <a:pt x="1688319" y="2447522"/>
                </a:lnTo>
                <a:lnTo>
                  <a:pt x="1733504" y="2430249"/>
                </a:lnTo>
                <a:lnTo>
                  <a:pt x="1778006" y="2411287"/>
                </a:lnTo>
                <a:lnTo>
                  <a:pt x="1821407" y="2390830"/>
                </a:lnTo>
                <a:lnTo>
                  <a:pt x="1863689" y="2368919"/>
                </a:lnTo>
                <a:lnTo>
                  <a:pt x="1904834" y="2345597"/>
                </a:lnTo>
                <a:lnTo>
                  <a:pt x="1944824" y="2320907"/>
                </a:lnTo>
                <a:lnTo>
                  <a:pt x="1983641" y="2294892"/>
                </a:lnTo>
                <a:lnTo>
                  <a:pt x="2021266" y="2267593"/>
                </a:lnTo>
                <a:lnTo>
                  <a:pt x="2057683" y="2239054"/>
                </a:lnTo>
                <a:lnTo>
                  <a:pt x="2092872" y="2209316"/>
                </a:lnTo>
                <a:lnTo>
                  <a:pt x="2126816" y="2178423"/>
                </a:lnTo>
                <a:lnTo>
                  <a:pt x="2159496" y="2146416"/>
                </a:lnTo>
                <a:lnTo>
                  <a:pt x="2190895" y="2113339"/>
                </a:lnTo>
                <a:lnTo>
                  <a:pt x="2220994" y="2079234"/>
                </a:lnTo>
                <a:lnTo>
                  <a:pt x="2249777" y="2044143"/>
                </a:lnTo>
                <a:lnTo>
                  <a:pt x="2277223" y="2008108"/>
                </a:lnTo>
                <a:lnTo>
                  <a:pt x="2303316" y="1971173"/>
                </a:lnTo>
                <a:lnTo>
                  <a:pt x="2328037" y="1933381"/>
                </a:lnTo>
                <a:lnTo>
                  <a:pt x="2351369" y="1894772"/>
                </a:lnTo>
                <a:lnTo>
                  <a:pt x="2373293" y="1855390"/>
                </a:lnTo>
                <a:lnTo>
                  <a:pt x="2393791" y="1815278"/>
                </a:lnTo>
                <a:lnTo>
                  <a:pt x="2412845" y="1774477"/>
                </a:lnTo>
                <a:lnTo>
                  <a:pt x="2430438" y="1733031"/>
                </a:lnTo>
                <a:lnTo>
                  <a:pt x="2446551" y="1690982"/>
                </a:lnTo>
                <a:lnTo>
                  <a:pt x="2461166" y="1648372"/>
                </a:lnTo>
                <a:lnTo>
                  <a:pt x="2474264" y="1605245"/>
                </a:lnTo>
                <a:lnTo>
                  <a:pt x="2485829" y="1561641"/>
                </a:lnTo>
                <a:lnTo>
                  <a:pt x="2495842" y="1517605"/>
                </a:lnTo>
                <a:lnTo>
                  <a:pt x="2504285" y="1473178"/>
                </a:lnTo>
                <a:lnTo>
                  <a:pt x="2511140" y="1428403"/>
                </a:lnTo>
                <a:lnTo>
                  <a:pt x="2516388" y="1383322"/>
                </a:lnTo>
                <a:lnTo>
                  <a:pt x="2520012" y="1337979"/>
                </a:lnTo>
                <a:lnTo>
                  <a:pt x="2521994" y="1292414"/>
                </a:lnTo>
                <a:lnTo>
                  <a:pt x="2522316" y="1246672"/>
                </a:lnTo>
                <a:lnTo>
                  <a:pt x="2520960" y="1200795"/>
                </a:lnTo>
                <a:lnTo>
                  <a:pt x="2517907" y="1154824"/>
                </a:lnTo>
                <a:lnTo>
                  <a:pt x="2513139" y="1108803"/>
                </a:lnTo>
                <a:lnTo>
                  <a:pt x="2506640" y="1062774"/>
                </a:lnTo>
                <a:lnTo>
                  <a:pt x="2498389" y="1016779"/>
                </a:lnTo>
                <a:lnTo>
                  <a:pt x="2488370" y="970862"/>
                </a:lnTo>
                <a:lnTo>
                  <a:pt x="2476565" y="925064"/>
                </a:lnTo>
                <a:lnTo>
                  <a:pt x="2462955" y="879428"/>
                </a:lnTo>
                <a:lnTo>
                  <a:pt x="2447522" y="833996"/>
                </a:lnTo>
                <a:lnTo>
                  <a:pt x="2430249" y="788812"/>
                </a:lnTo>
                <a:lnTo>
                  <a:pt x="2411286" y="744310"/>
                </a:lnTo>
                <a:lnTo>
                  <a:pt x="2390828" y="700909"/>
                </a:lnTo>
                <a:lnTo>
                  <a:pt x="2368916" y="658627"/>
                </a:lnTo>
                <a:lnTo>
                  <a:pt x="2345594" y="617482"/>
                </a:lnTo>
                <a:lnTo>
                  <a:pt x="2320904" y="577492"/>
                </a:lnTo>
                <a:lnTo>
                  <a:pt x="2294888" y="538675"/>
                </a:lnTo>
                <a:lnTo>
                  <a:pt x="2267589" y="501049"/>
                </a:lnTo>
                <a:lnTo>
                  <a:pt x="2239049" y="464633"/>
                </a:lnTo>
                <a:lnTo>
                  <a:pt x="2209311" y="429444"/>
                </a:lnTo>
                <a:lnTo>
                  <a:pt x="2178418" y="395500"/>
                </a:lnTo>
                <a:lnTo>
                  <a:pt x="2146411" y="362820"/>
                </a:lnTo>
                <a:lnTo>
                  <a:pt x="2113333" y="331421"/>
                </a:lnTo>
                <a:lnTo>
                  <a:pt x="2079228" y="301321"/>
                </a:lnTo>
                <a:lnTo>
                  <a:pt x="2044137" y="272539"/>
                </a:lnTo>
                <a:lnTo>
                  <a:pt x="2008103" y="245093"/>
                </a:lnTo>
                <a:lnTo>
                  <a:pt x="1971168" y="219000"/>
                </a:lnTo>
                <a:lnTo>
                  <a:pt x="1933375" y="194278"/>
                </a:lnTo>
                <a:lnTo>
                  <a:pt x="1894767" y="170947"/>
                </a:lnTo>
                <a:lnTo>
                  <a:pt x="1855385" y="149023"/>
                </a:lnTo>
                <a:lnTo>
                  <a:pt x="1815273" y="128525"/>
                </a:lnTo>
                <a:lnTo>
                  <a:pt x="1774473" y="109470"/>
                </a:lnTo>
                <a:lnTo>
                  <a:pt x="1733027" y="91878"/>
                </a:lnTo>
                <a:lnTo>
                  <a:pt x="1690978" y="75765"/>
                </a:lnTo>
                <a:lnTo>
                  <a:pt x="1648368" y="61150"/>
                </a:lnTo>
                <a:lnTo>
                  <a:pt x="1605241" y="48051"/>
                </a:lnTo>
                <a:lnTo>
                  <a:pt x="1561638" y="36486"/>
                </a:lnTo>
                <a:lnTo>
                  <a:pt x="1517602" y="26474"/>
                </a:lnTo>
                <a:lnTo>
                  <a:pt x="1473175" y="18031"/>
                </a:lnTo>
                <a:lnTo>
                  <a:pt x="1428400" y="11176"/>
                </a:lnTo>
                <a:lnTo>
                  <a:pt x="1383320" y="5928"/>
                </a:lnTo>
                <a:lnTo>
                  <a:pt x="1337976" y="2303"/>
                </a:lnTo>
                <a:lnTo>
                  <a:pt x="1292413" y="321"/>
                </a:lnTo>
                <a:lnTo>
                  <a:pt x="1246671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7" name="object 16">
            <a:extLst>
              <a:ext uri="{FF2B5EF4-FFF2-40B4-BE49-F238E27FC236}">
                <a16:creationId xmlns:a16="http://schemas.microsoft.com/office/drawing/2014/main" id="{04BC4EE2-A30D-498A-B4B3-EE2F5A0240FC}"/>
              </a:ext>
            </a:extLst>
          </p:cNvPr>
          <p:cNvSpPr/>
          <p:nvPr userDrawn="1"/>
        </p:nvSpPr>
        <p:spPr>
          <a:xfrm>
            <a:off x="7365091" y="6277771"/>
            <a:ext cx="2151385" cy="2162193"/>
          </a:xfrm>
          <a:custGeom>
            <a:avLst/>
            <a:gdLst/>
            <a:ahLst/>
            <a:cxnLst/>
            <a:rect l="l" t="t" r="r" b="b"/>
            <a:pathLst>
              <a:path w="2148840" h="2159634">
                <a:moveTo>
                  <a:pt x="1055301" y="0"/>
                </a:moveTo>
                <a:lnTo>
                  <a:pt x="1007473" y="1887"/>
                </a:lnTo>
                <a:lnTo>
                  <a:pt x="960217" y="5840"/>
                </a:lnTo>
                <a:lnTo>
                  <a:pt x="913576" y="11813"/>
                </a:lnTo>
                <a:lnTo>
                  <a:pt x="867593" y="19763"/>
                </a:lnTo>
                <a:lnTo>
                  <a:pt x="822310" y="29645"/>
                </a:lnTo>
                <a:lnTo>
                  <a:pt x="777772" y="41414"/>
                </a:lnTo>
                <a:lnTo>
                  <a:pt x="734020" y="55024"/>
                </a:lnTo>
                <a:lnTo>
                  <a:pt x="691098" y="70433"/>
                </a:lnTo>
                <a:lnTo>
                  <a:pt x="649048" y="87595"/>
                </a:lnTo>
                <a:lnTo>
                  <a:pt x="607913" y="106464"/>
                </a:lnTo>
                <a:lnTo>
                  <a:pt x="567736" y="126998"/>
                </a:lnTo>
                <a:lnTo>
                  <a:pt x="528561" y="149151"/>
                </a:lnTo>
                <a:lnTo>
                  <a:pt x="490429" y="172878"/>
                </a:lnTo>
                <a:lnTo>
                  <a:pt x="453385" y="198135"/>
                </a:lnTo>
                <a:lnTo>
                  <a:pt x="417470" y="224876"/>
                </a:lnTo>
                <a:lnTo>
                  <a:pt x="382728" y="253059"/>
                </a:lnTo>
                <a:lnTo>
                  <a:pt x="349201" y="282637"/>
                </a:lnTo>
                <a:lnTo>
                  <a:pt x="316933" y="313566"/>
                </a:lnTo>
                <a:lnTo>
                  <a:pt x="285967" y="345802"/>
                </a:lnTo>
                <a:lnTo>
                  <a:pt x="256344" y="379300"/>
                </a:lnTo>
                <a:lnTo>
                  <a:pt x="228109" y="414014"/>
                </a:lnTo>
                <a:lnTo>
                  <a:pt x="201304" y="449902"/>
                </a:lnTo>
                <a:lnTo>
                  <a:pt x="175971" y="486917"/>
                </a:lnTo>
                <a:lnTo>
                  <a:pt x="152155" y="525015"/>
                </a:lnTo>
                <a:lnTo>
                  <a:pt x="129897" y="564152"/>
                </a:lnTo>
                <a:lnTo>
                  <a:pt x="109241" y="604283"/>
                </a:lnTo>
                <a:lnTo>
                  <a:pt x="90229" y="645363"/>
                </a:lnTo>
                <a:lnTo>
                  <a:pt x="72905" y="687348"/>
                </a:lnTo>
                <a:lnTo>
                  <a:pt x="57311" y="730193"/>
                </a:lnTo>
                <a:lnTo>
                  <a:pt x="43491" y="773853"/>
                </a:lnTo>
                <a:lnTo>
                  <a:pt x="31486" y="818284"/>
                </a:lnTo>
                <a:lnTo>
                  <a:pt x="21341" y="863440"/>
                </a:lnTo>
                <a:lnTo>
                  <a:pt x="13097" y="909278"/>
                </a:lnTo>
                <a:lnTo>
                  <a:pt x="6798" y="955753"/>
                </a:lnTo>
                <a:lnTo>
                  <a:pt x="2487" y="1002820"/>
                </a:lnTo>
                <a:lnTo>
                  <a:pt x="207" y="1050434"/>
                </a:lnTo>
                <a:lnTo>
                  <a:pt x="0" y="1098551"/>
                </a:lnTo>
                <a:lnTo>
                  <a:pt x="1886" y="1146632"/>
                </a:lnTo>
                <a:lnTo>
                  <a:pt x="5827" y="1194138"/>
                </a:lnTo>
                <a:lnTo>
                  <a:pt x="11778" y="1241025"/>
                </a:lnTo>
                <a:lnTo>
                  <a:pt x="19695" y="1287252"/>
                </a:lnTo>
                <a:lnTo>
                  <a:pt x="29533" y="1332775"/>
                </a:lnTo>
                <a:lnTo>
                  <a:pt x="41248" y="1377550"/>
                </a:lnTo>
                <a:lnTo>
                  <a:pt x="54796" y="1421534"/>
                </a:lnTo>
                <a:lnTo>
                  <a:pt x="70132" y="1464686"/>
                </a:lnTo>
                <a:lnTo>
                  <a:pt x="87211" y="1506960"/>
                </a:lnTo>
                <a:lnTo>
                  <a:pt x="105990" y="1548315"/>
                </a:lnTo>
                <a:lnTo>
                  <a:pt x="126424" y="1588706"/>
                </a:lnTo>
                <a:lnTo>
                  <a:pt x="148468" y="1628092"/>
                </a:lnTo>
                <a:lnTo>
                  <a:pt x="172078" y="1666428"/>
                </a:lnTo>
                <a:lnTo>
                  <a:pt x="197210" y="1703672"/>
                </a:lnTo>
                <a:lnTo>
                  <a:pt x="223818" y="1739781"/>
                </a:lnTo>
                <a:lnTo>
                  <a:pt x="251860" y="1774711"/>
                </a:lnTo>
                <a:lnTo>
                  <a:pt x="281289" y="1808419"/>
                </a:lnTo>
                <a:lnTo>
                  <a:pt x="312063" y="1840862"/>
                </a:lnTo>
                <a:lnTo>
                  <a:pt x="344136" y="1871998"/>
                </a:lnTo>
                <a:lnTo>
                  <a:pt x="377464" y="1901782"/>
                </a:lnTo>
                <a:lnTo>
                  <a:pt x="412002" y="1930172"/>
                </a:lnTo>
                <a:lnTo>
                  <a:pt x="447707" y="1957125"/>
                </a:lnTo>
                <a:lnTo>
                  <a:pt x="484533" y="1982597"/>
                </a:lnTo>
                <a:lnTo>
                  <a:pt x="522436" y="2006546"/>
                </a:lnTo>
                <a:lnTo>
                  <a:pt x="561372" y="2028927"/>
                </a:lnTo>
                <a:lnTo>
                  <a:pt x="601297" y="2049699"/>
                </a:lnTo>
                <a:lnTo>
                  <a:pt x="642166" y="2068818"/>
                </a:lnTo>
                <a:lnTo>
                  <a:pt x="683934" y="2086241"/>
                </a:lnTo>
                <a:lnTo>
                  <a:pt x="726557" y="2101925"/>
                </a:lnTo>
                <a:lnTo>
                  <a:pt x="769991" y="2115826"/>
                </a:lnTo>
                <a:lnTo>
                  <a:pt x="814192" y="2127902"/>
                </a:lnTo>
                <a:lnTo>
                  <a:pt x="859114" y="2138109"/>
                </a:lnTo>
                <a:lnTo>
                  <a:pt x="904713" y="2146404"/>
                </a:lnTo>
                <a:lnTo>
                  <a:pt x="950946" y="2152744"/>
                </a:lnTo>
                <a:lnTo>
                  <a:pt x="997767" y="2157087"/>
                </a:lnTo>
                <a:lnTo>
                  <a:pt x="1045132" y="2159388"/>
                </a:lnTo>
                <a:lnTo>
                  <a:pt x="1092997" y="2159605"/>
                </a:lnTo>
                <a:lnTo>
                  <a:pt x="1140825" y="2157718"/>
                </a:lnTo>
                <a:lnTo>
                  <a:pt x="1188081" y="2153765"/>
                </a:lnTo>
                <a:lnTo>
                  <a:pt x="1234722" y="2147791"/>
                </a:lnTo>
                <a:lnTo>
                  <a:pt x="1280705" y="2139841"/>
                </a:lnTo>
                <a:lnTo>
                  <a:pt x="1325987" y="2129959"/>
                </a:lnTo>
                <a:lnTo>
                  <a:pt x="1370526" y="2118191"/>
                </a:lnTo>
                <a:lnTo>
                  <a:pt x="1414278" y="2104580"/>
                </a:lnTo>
                <a:lnTo>
                  <a:pt x="1457200" y="2089171"/>
                </a:lnTo>
                <a:lnTo>
                  <a:pt x="1499250" y="2072010"/>
                </a:lnTo>
                <a:lnTo>
                  <a:pt x="1540385" y="2053140"/>
                </a:lnTo>
                <a:lnTo>
                  <a:pt x="1580561" y="2032606"/>
                </a:lnTo>
                <a:lnTo>
                  <a:pt x="1619737" y="2010454"/>
                </a:lnTo>
                <a:lnTo>
                  <a:pt x="1657868" y="1986727"/>
                </a:lnTo>
                <a:lnTo>
                  <a:pt x="1694913" y="1961470"/>
                </a:lnTo>
                <a:lnTo>
                  <a:pt x="1730827" y="1934728"/>
                </a:lnTo>
                <a:lnTo>
                  <a:pt x="1765570" y="1906545"/>
                </a:lnTo>
                <a:lnTo>
                  <a:pt x="1799096" y="1876967"/>
                </a:lnTo>
                <a:lnTo>
                  <a:pt x="1831364" y="1846038"/>
                </a:lnTo>
                <a:lnTo>
                  <a:pt x="1862331" y="1813802"/>
                </a:lnTo>
                <a:lnTo>
                  <a:pt x="1891953" y="1780305"/>
                </a:lnTo>
                <a:lnTo>
                  <a:pt x="1920189" y="1745590"/>
                </a:lnTo>
                <a:lnTo>
                  <a:pt x="1946994" y="1709703"/>
                </a:lnTo>
                <a:lnTo>
                  <a:pt x="1972326" y="1672688"/>
                </a:lnTo>
                <a:lnTo>
                  <a:pt x="1996143" y="1634589"/>
                </a:lnTo>
                <a:lnTo>
                  <a:pt x="2018400" y="1595452"/>
                </a:lnTo>
                <a:lnTo>
                  <a:pt x="2039057" y="1555321"/>
                </a:lnTo>
                <a:lnTo>
                  <a:pt x="2058068" y="1514241"/>
                </a:lnTo>
                <a:lnTo>
                  <a:pt x="2075392" y="1472256"/>
                </a:lnTo>
                <a:lnTo>
                  <a:pt x="2090986" y="1429411"/>
                </a:lnTo>
                <a:lnTo>
                  <a:pt x="2104807" y="1385751"/>
                </a:lnTo>
                <a:lnTo>
                  <a:pt x="2116811" y="1341321"/>
                </a:lnTo>
                <a:lnTo>
                  <a:pt x="2126957" y="1296164"/>
                </a:lnTo>
                <a:lnTo>
                  <a:pt x="2135200" y="1250326"/>
                </a:lnTo>
                <a:lnTo>
                  <a:pt x="2141499" y="1203851"/>
                </a:lnTo>
                <a:lnTo>
                  <a:pt x="2145810" y="1156784"/>
                </a:lnTo>
                <a:lnTo>
                  <a:pt x="2148091" y="1109170"/>
                </a:lnTo>
                <a:lnTo>
                  <a:pt x="2148298" y="1061053"/>
                </a:lnTo>
              </a:path>
            </a:pathLst>
          </a:custGeom>
          <a:ln w="67851">
            <a:solidFill>
              <a:srgbClr val="F5F5F6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8" name="object 17">
            <a:extLst>
              <a:ext uri="{FF2B5EF4-FFF2-40B4-BE49-F238E27FC236}">
                <a16:creationId xmlns:a16="http://schemas.microsoft.com/office/drawing/2014/main" id="{EFF43EF1-D011-48D6-8A01-92254621D74C}"/>
              </a:ext>
            </a:extLst>
          </p:cNvPr>
          <p:cNvSpPr/>
          <p:nvPr userDrawn="1"/>
        </p:nvSpPr>
        <p:spPr>
          <a:xfrm>
            <a:off x="9901209" y="3911483"/>
            <a:ext cx="2151385" cy="2162193"/>
          </a:xfrm>
          <a:custGeom>
            <a:avLst/>
            <a:gdLst/>
            <a:ahLst/>
            <a:cxnLst/>
            <a:rect l="l" t="t" r="r" b="b"/>
            <a:pathLst>
              <a:path w="2148840" h="2159635">
                <a:moveTo>
                  <a:pt x="1055301" y="0"/>
                </a:moveTo>
                <a:lnTo>
                  <a:pt x="1007473" y="1887"/>
                </a:lnTo>
                <a:lnTo>
                  <a:pt x="960217" y="5840"/>
                </a:lnTo>
                <a:lnTo>
                  <a:pt x="913576" y="11813"/>
                </a:lnTo>
                <a:lnTo>
                  <a:pt x="867593" y="19763"/>
                </a:lnTo>
                <a:lnTo>
                  <a:pt x="822310" y="29645"/>
                </a:lnTo>
                <a:lnTo>
                  <a:pt x="777772" y="41414"/>
                </a:lnTo>
                <a:lnTo>
                  <a:pt x="734020" y="55024"/>
                </a:lnTo>
                <a:lnTo>
                  <a:pt x="691098" y="70433"/>
                </a:lnTo>
                <a:lnTo>
                  <a:pt x="649048" y="87595"/>
                </a:lnTo>
                <a:lnTo>
                  <a:pt x="607913" y="106464"/>
                </a:lnTo>
                <a:lnTo>
                  <a:pt x="567736" y="126998"/>
                </a:lnTo>
                <a:lnTo>
                  <a:pt x="528561" y="149151"/>
                </a:lnTo>
                <a:lnTo>
                  <a:pt x="490429" y="172878"/>
                </a:lnTo>
                <a:lnTo>
                  <a:pt x="453385" y="198135"/>
                </a:lnTo>
                <a:lnTo>
                  <a:pt x="417470" y="224876"/>
                </a:lnTo>
                <a:lnTo>
                  <a:pt x="382728" y="253059"/>
                </a:lnTo>
                <a:lnTo>
                  <a:pt x="349201" y="282637"/>
                </a:lnTo>
                <a:lnTo>
                  <a:pt x="316933" y="313566"/>
                </a:lnTo>
                <a:lnTo>
                  <a:pt x="285967" y="345802"/>
                </a:lnTo>
                <a:lnTo>
                  <a:pt x="256344" y="379300"/>
                </a:lnTo>
                <a:lnTo>
                  <a:pt x="228109" y="414014"/>
                </a:lnTo>
                <a:lnTo>
                  <a:pt x="201304" y="449902"/>
                </a:lnTo>
                <a:lnTo>
                  <a:pt x="175971" y="486917"/>
                </a:lnTo>
                <a:lnTo>
                  <a:pt x="152155" y="525015"/>
                </a:lnTo>
                <a:lnTo>
                  <a:pt x="129897" y="564152"/>
                </a:lnTo>
                <a:lnTo>
                  <a:pt x="109241" y="604283"/>
                </a:lnTo>
                <a:lnTo>
                  <a:pt x="90229" y="645363"/>
                </a:lnTo>
                <a:lnTo>
                  <a:pt x="72905" y="687348"/>
                </a:lnTo>
                <a:lnTo>
                  <a:pt x="57311" y="730193"/>
                </a:lnTo>
                <a:lnTo>
                  <a:pt x="43491" y="773853"/>
                </a:lnTo>
                <a:lnTo>
                  <a:pt x="31486" y="818284"/>
                </a:lnTo>
                <a:lnTo>
                  <a:pt x="21341" y="863440"/>
                </a:lnTo>
                <a:lnTo>
                  <a:pt x="13097" y="909278"/>
                </a:lnTo>
                <a:lnTo>
                  <a:pt x="6798" y="955753"/>
                </a:lnTo>
                <a:lnTo>
                  <a:pt x="2487" y="1002820"/>
                </a:lnTo>
                <a:lnTo>
                  <a:pt x="207" y="1050434"/>
                </a:lnTo>
                <a:lnTo>
                  <a:pt x="0" y="1098551"/>
                </a:lnTo>
                <a:lnTo>
                  <a:pt x="1886" y="1146632"/>
                </a:lnTo>
                <a:lnTo>
                  <a:pt x="5827" y="1194138"/>
                </a:lnTo>
                <a:lnTo>
                  <a:pt x="11778" y="1241025"/>
                </a:lnTo>
                <a:lnTo>
                  <a:pt x="19695" y="1287252"/>
                </a:lnTo>
                <a:lnTo>
                  <a:pt x="29533" y="1332775"/>
                </a:lnTo>
                <a:lnTo>
                  <a:pt x="41248" y="1377550"/>
                </a:lnTo>
                <a:lnTo>
                  <a:pt x="54796" y="1421534"/>
                </a:lnTo>
                <a:lnTo>
                  <a:pt x="70132" y="1464686"/>
                </a:lnTo>
                <a:lnTo>
                  <a:pt x="87211" y="1506960"/>
                </a:lnTo>
                <a:lnTo>
                  <a:pt x="105990" y="1548315"/>
                </a:lnTo>
                <a:lnTo>
                  <a:pt x="126424" y="1588706"/>
                </a:lnTo>
                <a:lnTo>
                  <a:pt x="148468" y="1628092"/>
                </a:lnTo>
                <a:lnTo>
                  <a:pt x="172078" y="1666428"/>
                </a:lnTo>
                <a:lnTo>
                  <a:pt x="197210" y="1703672"/>
                </a:lnTo>
                <a:lnTo>
                  <a:pt x="223818" y="1739781"/>
                </a:lnTo>
                <a:lnTo>
                  <a:pt x="251860" y="1774711"/>
                </a:lnTo>
                <a:lnTo>
                  <a:pt x="281289" y="1808419"/>
                </a:lnTo>
                <a:lnTo>
                  <a:pt x="312063" y="1840862"/>
                </a:lnTo>
                <a:lnTo>
                  <a:pt x="344136" y="1871998"/>
                </a:lnTo>
                <a:lnTo>
                  <a:pt x="377464" y="1901782"/>
                </a:lnTo>
                <a:lnTo>
                  <a:pt x="412002" y="1930172"/>
                </a:lnTo>
                <a:lnTo>
                  <a:pt x="447707" y="1957125"/>
                </a:lnTo>
                <a:lnTo>
                  <a:pt x="484533" y="1982597"/>
                </a:lnTo>
                <a:lnTo>
                  <a:pt x="522436" y="2006546"/>
                </a:lnTo>
                <a:lnTo>
                  <a:pt x="561372" y="2028927"/>
                </a:lnTo>
                <a:lnTo>
                  <a:pt x="601297" y="2049699"/>
                </a:lnTo>
                <a:lnTo>
                  <a:pt x="642166" y="2068818"/>
                </a:lnTo>
                <a:lnTo>
                  <a:pt x="683934" y="2086241"/>
                </a:lnTo>
                <a:lnTo>
                  <a:pt x="726557" y="2101925"/>
                </a:lnTo>
                <a:lnTo>
                  <a:pt x="769991" y="2115826"/>
                </a:lnTo>
                <a:lnTo>
                  <a:pt x="814192" y="2127902"/>
                </a:lnTo>
                <a:lnTo>
                  <a:pt x="859114" y="2138109"/>
                </a:lnTo>
                <a:lnTo>
                  <a:pt x="904713" y="2146404"/>
                </a:lnTo>
                <a:lnTo>
                  <a:pt x="950946" y="2152744"/>
                </a:lnTo>
                <a:lnTo>
                  <a:pt x="997767" y="2157087"/>
                </a:lnTo>
                <a:lnTo>
                  <a:pt x="1045132" y="2159388"/>
                </a:lnTo>
                <a:lnTo>
                  <a:pt x="1092997" y="2159605"/>
                </a:lnTo>
                <a:lnTo>
                  <a:pt x="1140825" y="2157718"/>
                </a:lnTo>
                <a:lnTo>
                  <a:pt x="1188081" y="2153765"/>
                </a:lnTo>
                <a:lnTo>
                  <a:pt x="1234722" y="2147791"/>
                </a:lnTo>
                <a:lnTo>
                  <a:pt x="1280705" y="2139841"/>
                </a:lnTo>
                <a:lnTo>
                  <a:pt x="1325987" y="2129959"/>
                </a:lnTo>
                <a:lnTo>
                  <a:pt x="1370526" y="2118191"/>
                </a:lnTo>
                <a:lnTo>
                  <a:pt x="1414278" y="2104580"/>
                </a:lnTo>
                <a:lnTo>
                  <a:pt x="1457200" y="2089171"/>
                </a:lnTo>
                <a:lnTo>
                  <a:pt x="1499250" y="2072010"/>
                </a:lnTo>
                <a:lnTo>
                  <a:pt x="1540385" y="2053140"/>
                </a:lnTo>
                <a:lnTo>
                  <a:pt x="1580561" y="2032606"/>
                </a:lnTo>
                <a:lnTo>
                  <a:pt x="1619737" y="2010454"/>
                </a:lnTo>
                <a:lnTo>
                  <a:pt x="1657868" y="1986727"/>
                </a:lnTo>
                <a:lnTo>
                  <a:pt x="1694913" y="1961470"/>
                </a:lnTo>
                <a:lnTo>
                  <a:pt x="1730827" y="1934728"/>
                </a:lnTo>
                <a:lnTo>
                  <a:pt x="1765570" y="1906545"/>
                </a:lnTo>
                <a:lnTo>
                  <a:pt x="1799096" y="1876967"/>
                </a:lnTo>
                <a:lnTo>
                  <a:pt x="1831364" y="1846038"/>
                </a:lnTo>
                <a:lnTo>
                  <a:pt x="1862331" y="1813802"/>
                </a:lnTo>
                <a:lnTo>
                  <a:pt x="1891953" y="1780305"/>
                </a:lnTo>
                <a:lnTo>
                  <a:pt x="1920189" y="1745590"/>
                </a:lnTo>
                <a:lnTo>
                  <a:pt x="1946994" y="1709703"/>
                </a:lnTo>
                <a:lnTo>
                  <a:pt x="1972326" y="1672688"/>
                </a:lnTo>
                <a:lnTo>
                  <a:pt x="1996143" y="1634589"/>
                </a:lnTo>
                <a:lnTo>
                  <a:pt x="2018400" y="1595452"/>
                </a:lnTo>
                <a:lnTo>
                  <a:pt x="2039057" y="1555321"/>
                </a:lnTo>
                <a:lnTo>
                  <a:pt x="2058068" y="1514241"/>
                </a:lnTo>
                <a:lnTo>
                  <a:pt x="2075392" y="1472256"/>
                </a:lnTo>
                <a:lnTo>
                  <a:pt x="2090986" y="1429411"/>
                </a:lnTo>
                <a:lnTo>
                  <a:pt x="2104807" y="1385751"/>
                </a:lnTo>
                <a:lnTo>
                  <a:pt x="2116811" y="1341321"/>
                </a:lnTo>
                <a:lnTo>
                  <a:pt x="2126957" y="1296164"/>
                </a:lnTo>
                <a:lnTo>
                  <a:pt x="2135200" y="1250326"/>
                </a:lnTo>
                <a:lnTo>
                  <a:pt x="2141499" y="1203851"/>
                </a:lnTo>
                <a:lnTo>
                  <a:pt x="2145810" y="1156784"/>
                </a:lnTo>
                <a:lnTo>
                  <a:pt x="2148091" y="1109170"/>
                </a:lnTo>
                <a:lnTo>
                  <a:pt x="2148298" y="1061053"/>
                </a:lnTo>
              </a:path>
            </a:pathLst>
          </a:custGeom>
          <a:ln w="6785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9" name="object 18">
            <a:extLst>
              <a:ext uri="{FF2B5EF4-FFF2-40B4-BE49-F238E27FC236}">
                <a16:creationId xmlns:a16="http://schemas.microsoft.com/office/drawing/2014/main" id="{D7FE3BAB-4814-47FD-8B96-ABAE678AE7DC}"/>
              </a:ext>
            </a:extLst>
          </p:cNvPr>
          <p:cNvSpPr/>
          <p:nvPr userDrawn="1"/>
        </p:nvSpPr>
        <p:spPr>
          <a:xfrm>
            <a:off x="12421861" y="6264857"/>
            <a:ext cx="2159650" cy="1979731"/>
          </a:xfrm>
          <a:custGeom>
            <a:avLst/>
            <a:gdLst/>
            <a:ahLst/>
            <a:cxnLst/>
            <a:rect l="l" t="t" r="r" b="b"/>
            <a:pathLst>
              <a:path w="2157094" h="1977390">
                <a:moveTo>
                  <a:pt x="1984022" y="1664079"/>
                </a:moveTo>
                <a:lnTo>
                  <a:pt x="2009203" y="1623373"/>
                </a:lnTo>
                <a:lnTo>
                  <a:pt x="2032351" y="1581985"/>
                </a:lnTo>
                <a:lnTo>
                  <a:pt x="2053480" y="1539978"/>
                </a:lnTo>
                <a:lnTo>
                  <a:pt x="2072602" y="1497410"/>
                </a:lnTo>
                <a:lnTo>
                  <a:pt x="2089732" y="1454344"/>
                </a:lnTo>
                <a:lnTo>
                  <a:pt x="2104881" y="1410839"/>
                </a:lnTo>
                <a:lnTo>
                  <a:pt x="2118062" y="1366956"/>
                </a:lnTo>
                <a:lnTo>
                  <a:pt x="2129290" y="1322755"/>
                </a:lnTo>
                <a:lnTo>
                  <a:pt x="2138577" y="1278298"/>
                </a:lnTo>
                <a:lnTo>
                  <a:pt x="2145935" y="1233643"/>
                </a:lnTo>
                <a:lnTo>
                  <a:pt x="2151378" y="1188853"/>
                </a:lnTo>
                <a:lnTo>
                  <a:pt x="2154919" y="1143988"/>
                </a:lnTo>
                <a:lnTo>
                  <a:pt x="2156572" y="1099107"/>
                </a:lnTo>
                <a:lnTo>
                  <a:pt x="2156348" y="1054273"/>
                </a:lnTo>
                <a:lnTo>
                  <a:pt x="2154261" y="1009544"/>
                </a:lnTo>
                <a:lnTo>
                  <a:pt x="2150325" y="964982"/>
                </a:lnTo>
                <a:lnTo>
                  <a:pt x="2144551" y="920648"/>
                </a:lnTo>
                <a:lnTo>
                  <a:pt x="2136953" y="876601"/>
                </a:lnTo>
                <a:lnTo>
                  <a:pt x="2127545" y="832902"/>
                </a:lnTo>
                <a:lnTo>
                  <a:pt x="2116339" y="789612"/>
                </a:lnTo>
                <a:lnTo>
                  <a:pt x="2103348" y="746792"/>
                </a:lnTo>
                <a:lnTo>
                  <a:pt x="2088586" y="704501"/>
                </a:lnTo>
                <a:lnTo>
                  <a:pt x="2072064" y="662801"/>
                </a:lnTo>
                <a:lnTo>
                  <a:pt x="2053797" y="621752"/>
                </a:lnTo>
                <a:lnTo>
                  <a:pt x="2033798" y="581415"/>
                </a:lnTo>
                <a:lnTo>
                  <a:pt x="2012078" y="541849"/>
                </a:lnTo>
                <a:lnTo>
                  <a:pt x="1988653" y="503116"/>
                </a:lnTo>
                <a:lnTo>
                  <a:pt x="1963533" y="465276"/>
                </a:lnTo>
                <a:lnTo>
                  <a:pt x="1936733" y="428390"/>
                </a:lnTo>
                <a:lnTo>
                  <a:pt x="1908266" y="392517"/>
                </a:lnTo>
                <a:lnTo>
                  <a:pt x="1878144" y="357720"/>
                </a:lnTo>
                <a:lnTo>
                  <a:pt x="1846380" y="324057"/>
                </a:lnTo>
                <a:lnTo>
                  <a:pt x="1812989" y="291591"/>
                </a:lnTo>
                <a:lnTo>
                  <a:pt x="1777982" y="260381"/>
                </a:lnTo>
                <a:lnTo>
                  <a:pt x="1741372" y="230487"/>
                </a:lnTo>
                <a:lnTo>
                  <a:pt x="1703173" y="201971"/>
                </a:lnTo>
                <a:lnTo>
                  <a:pt x="1663398" y="174892"/>
                </a:lnTo>
                <a:lnTo>
                  <a:pt x="1622483" y="149570"/>
                </a:lnTo>
                <a:lnTo>
                  <a:pt x="1580895" y="126272"/>
                </a:lnTo>
                <a:lnTo>
                  <a:pt x="1538696" y="104987"/>
                </a:lnTo>
                <a:lnTo>
                  <a:pt x="1495945" y="85700"/>
                </a:lnTo>
                <a:lnTo>
                  <a:pt x="1452704" y="68401"/>
                </a:lnTo>
                <a:lnTo>
                  <a:pt x="1409032" y="53075"/>
                </a:lnTo>
                <a:lnTo>
                  <a:pt x="1364991" y="39711"/>
                </a:lnTo>
                <a:lnTo>
                  <a:pt x="1320642" y="28295"/>
                </a:lnTo>
                <a:lnTo>
                  <a:pt x="1276044" y="18815"/>
                </a:lnTo>
                <a:lnTo>
                  <a:pt x="1231258" y="11258"/>
                </a:lnTo>
                <a:lnTo>
                  <a:pt x="1186346" y="5612"/>
                </a:lnTo>
                <a:lnTo>
                  <a:pt x="1141367" y="1863"/>
                </a:lnTo>
                <a:lnTo>
                  <a:pt x="1096382" y="0"/>
                </a:lnTo>
                <a:lnTo>
                  <a:pt x="1051452" y="8"/>
                </a:lnTo>
                <a:lnTo>
                  <a:pt x="1006637" y="1876"/>
                </a:lnTo>
                <a:lnTo>
                  <a:pt x="961998" y="5591"/>
                </a:lnTo>
                <a:lnTo>
                  <a:pt x="917596" y="11140"/>
                </a:lnTo>
                <a:lnTo>
                  <a:pt x="873491" y="18510"/>
                </a:lnTo>
                <a:lnTo>
                  <a:pt x="829744" y="27689"/>
                </a:lnTo>
                <a:lnTo>
                  <a:pt x="786415" y="38664"/>
                </a:lnTo>
                <a:lnTo>
                  <a:pt x="743565" y="51422"/>
                </a:lnTo>
                <a:lnTo>
                  <a:pt x="701254" y="65950"/>
                </a:lnTo>
                <a:lnTo>
                  <a:pt x="659544" y="82237"/>
                </a:lnTo>
                <a:lnTo>
                  <a:pt x="618494" y="100268"/>
                </a:lnTo>
                <a:lnTo>
                  <a:pt x="578166" y="120032"/>
                </a:lnTo>
                <a:lnTo>
                  <a:pt x="538620" y="141516"/>
                </a:lnTo>
                <a:lnTo>
                  <a:pt x="499916" y="164706"/>
                </a:lnTo>
                <a:lnTo>
                  <a:pt x="462115" y="189591"/>
                </a:lnTo>
                <a:lnTo>
                  <a:pt x="425278" y="216157"/>
                </a:lnTo>
                <a:lnTo>
                  <a:pt x="389466" y="244392"/>
                </a:lnTo>
                <a:lnTo>
                  <a:pt x="354738" y="274283"/>
                </a:lnTo>
                <a:lnTo>
                  <a:pt x="321156" y="305818"/>
                </a:lnTo>
                <a:lnTo>
                  <a:pt x="288780" y="338983"/>
                </a:lnTo>
                <a:lnTo>
                  <a:pt x="257670" y="373766"/>
                </a:lnTo>
                <a:lnTo>
                  <a:pt x="227888" y="410154"/>
                </a:lnTo>
                <a:lnTo>
                  <a:pt x="199494" y="448134"/>
                </a:lnTo>
                <a:lnTo>
                  <a:pt x="172549" y="487695"/>
                </a:lnTo>
                <a:lnTo>
                  <a:pt x="147368" y="528402"/>
                </a:lnTo>
                <a:lnTo>
                  <a:pt x="124220" y="569789"/>
                </a:lnTo>
                <a:lnTo>
                  <a:pt x="103091" y="611796"/>
                </a:lnTo>
                <a:lnTo>
                  <a:pt x="83969" y="654364"/>
                </a:lnTo>
                <a:lnTo>
                  <a:pt x="66840" y="697430"/>
                </a:lnTo>
                <a:lnTo>
                  <a:pt x="51691" y="740935"/>
                </a:lnTo>
                <a:lnTo>
                  <a:pt x="38509" y="784818"/>
                </a:lnTo>
                <a:lnTo>
                  <a:pt x="27281" y="829019"/>
                </a:lnTo>
                <a:lnTo>
                  <a:pt x="17995" y="873477"/>
                </a:lnTo>
                <a:lnTo>
                  <a:pt x="10636" y="918131"/>
                </a:lnTo>
                <a:lnTo>
                  <a:pt x="5193" y="962921"/>
                </a:lnTo>
                <a:lnTo>
                  <a:pt x="1652" y="1007786"/>
                </a:lnTo>
                <a:lnTo>
                  <a:pt x="0" y="1052667"/>
                </a:lnTo>
                <a:lnTo>
                  <a:pt x="223" y="1097501"/>
                </a:lnTo>
                <a:lnTo>
                  <a:pt x="2310" y="1142230"/>
                </a:lnTo>
                <a:lnTo>
                  <a:pt x="6247" y="1186792"/>
                </a:lnTo>
                <a:lnTo>
                  <a:pt x="12020" y="1231127"/>
                </a:lnTo>
                <a:lnTo>
                  <a:pt x="19618" y="1275173"/>
                </a:lnTo>
                <a:lnTo>
                  <a:pt x="29026" y="1318872"/>
                </a:lnTo>
                <a:lnTo>
                  <a:pt x="40232" y="1362162"/>
                </a:lnTo>
                <a:lnTo>
                  <a:pt x="53223" y="1404982"/>
                </a:lnTo>
                <a:lnTo>
                  <a:pt x="67986" y="1447273"/>
                </a:lnTo>
                <a:lnTo>
                  <a:pt x="84507" y="1488973"/>
                </a:lnTo>
                <a:lnTo>
                  <a:pt x="102774" y="1530022"/>
                </a:lnTo>
                <a:lnTo>
                  <a:pt x="122774" y="1570360"/>
                </a:lnTo>
                <a:lnTo>
                  <a:pt x="144493" y="1609925"/>
                </a:lnTo>
                <a:lnTo>
                  <a:pt x="167919" y="1648658"/>
                </a:lnTo>
                <a:lnTo>
                  <a:pt x="193038" y="1686498"/>
                </a:lnTo>
                <a:lnTo>
                  <a:pt x="219838" y="1723385"/>
                </a:lnTo>
                <a:lnTo>
                  <a:pt x="248305" y="1759257"/>
                </a:lnTo>
                <a:lnTo>
                  <a:pt x="278427" y="1794054"/>
                </a:lnTo>
                <a:lnTo>
                  <a:pt x="310191" y="1827717"/>
                </a:lnTo>
                <a:lnTo>
                  <a:pt x="343582" y="1860183"/>
                </a:lnTo>
                <a:lnTo>
                  <a:pt x="378590" y="1891394"/>
                </a:lnTo>
                <a:lnTo>
                  <a:pt x="415199" y="1921287"/>
                </a:lnTo>
                <a:lnTo>
                  <a:pt x="453398" y="1949803"/>
                </a:lnTo>
                <a:lnTo>
                  <a:pt x="493173" y="1976882"/>
                </a:lnTo>
              </a:path>
            </a:pathLst>
          </a:custGeom>
          <a:ln w="67851">
            <a:solidFill>
              <a:srgbClr val="F5F5F6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9" name="Текст 28">
            <a:extLst>
              <a:ext uri="{FF2B5EF4-FFF2-40B4-BE49-F238E27FC236}">
                <a16:creationId xmlns:a16="http://schemas.microsoft.com/office/drawing/2014/main" id="{167008A3-26B5-4A82-BD3B-D3A57A74058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23387" y="4564785"/>
            <a:ext cx="907653" cy="80405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400"/>
            </a:lvl1pPr>
          </a:lstStyle>
          <a:p>
            <a:pPr lvl="0"/>
            <a:r>
              <a:rPr lang="ru-RU" dirty="0"/>
              <a:t>01</a:t>
            </a:r>
          </a:p>
        </p:txBody>
      </p:sp>
      <p:sp>
        <p:nvSpPr>
          <p:cNvPr id="30" name="Текст 28">
            <a:extLst>
              <a:ext uri="{FF2B5EF4-FFF2-40B4-BE49-F238E27FC236}">
                <a16:creationId xmlns:a16="http://schemas.microsoft.com/office/drawing/2014/main" id="{98138605-E6B5-47AC-828A-A3D4F196E15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008444" y="6928038"/>
            <a:ext cx="907653" cy="80405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400"/>
            </a:lvl1pPr>
          </a:lstStyle>
          <a:p>
            <a:pPr lvl="0"/>
            <a:r>
              <a:rPr lang="ru-RU" dirty="0"/>
              <a:t>02</a:t>
            </a:r>
          </a:p>
        </p:txBody>
      </p:sp>
      <p:sp>
        <p:nvSpPr>
          <p:cNvPr id="31" name="Текст 28">
            <a:extLst>
              <a:ext uri="{FF2B5EF4-FFF2-40B4-BE49-F238E27FC236}">
                <a16:creationId xmlns:a16="http://schemas.microsoft.com/office/drawing/2014/main" id="{66A2ED3C-D29D-47E2-988F-0A5EDCA99B4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558990" y="4564784"/>
            <a:ext cx="907653" cy="80405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400"/>
            </a:lvl1pPr>
          </a:lstStyle>
          <a:p>
            <a:pPr lvl="0"/>
            <a:r>
              <a:rPr lang="ru-RU" dirty="0"/>
              <a:t>03</a:t>
            </a:r>
          </a:p>
        </p:txBody>
      </p:sp>
      <p:sp>
        <p:nvSpPr>
          <p:cNvPr id="32" name="Текст 28">
            <a:extLst>
              <a:ext uri="{FF2B5EF4-FFF2-40B4-BE49-F238E27FC236}">
                <a16:creationId xmlns:a16="http://schemas.microsoft.com/office/drawing/2014/main" id="{AC46E7D1-92AE-4E2C-A0B1-33281CC5D67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124118" y="6974799"/>
            <a:ext cx="907653" cy="80405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400"/>
            </a:lvl1pPr>
          </a:lstStyle>
          <a:p>
            <a:pPr lvl="0"/>
            <a:r>
              <a:rPr lang="ru-RU" dirty="0"/>
              <a:t>04</a:t>
            </a:r>
          </a:p>
        </p:txBody>
      </p:sp>
      <p:sp>
        <p:nvSpPr>
          <p:cNvPr id="34" name="Текст 33">
            <a:extLst>
              <a:ext uri="{FF2B5EF4-FFF2-40B4-BE49-F238E27FC236}">
                <a16:creationId xmlns:a16="http://schemas.microsoft.com/office/drawing/2014/main" id="{A8820760-DF54-4D5F-9ED0-3461DE0403A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7590" y="3503099"/>
            <a:ext cx="3644900" cy="5238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53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</a:t>
            </a:r>
            <a:endParaRPr kumimoji="0" lang="ru-RU" sz="27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8" name="Текст 33">
            <a:extLst>
              <a:ext uri="{FF2B5EF4-FFF2-40B4-BE49-F238E27FC236}">
                <a16:creationId xmlns:a16="http://schemas.microsoft.com/office/drawing/2014/main" id="{0ACE56F6-F094-4C7C-85B0-BAB157EF26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57590" y="4231694"/>
            <a:ext cx="3644900" cy="1160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2000"/>
              </a:lnSpc>
              <a:spcBef>
                <a:spcPts val="68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752" b="0" i="0" u="none" strike="noStrike" kern="1200" cap="none" spc="2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</a:t>
            </a:r>
            <a:r>
              <a:rPr kumimoji="0" lang="ru-RU" sz="1752" b="0" i="0" u="none" strike="noStrike" kern="1200" cap="none" spc="6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азнообразный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богатый опыт</a:t>
            </a:r>
            <a:r>
              <a:rPr kumimoji="0" lang="ru-RU" sz="1752" b="0" i="0" u="none" strike="noStrike" kern="1200" cap="none" spc="-14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 и место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обучения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кадров</a:t>
            </a:r>
            <a:r>
              <a:rPr kumimoji="0" lang="ru-RU" sz="1752" b="0" i="0" u="none" strike="noStrike" kern="1200" cap="none" spc="-3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3" name="Текст 33">
            <a:extLst>
              <a:ext uri="{FF2B5EF4-FFF2-40B4-BE49-F238E27FC236}">
                <a16:creationId xmlns:a16="http://schemas.microsoft.com/office/drawing/2014/main" id="{3834195C-5CC7-4CCD-8FF6-50A49FF2694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342403" y="6852575"/>
            <a:ext cx="4103333" cy="5238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53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 специалиста</a:t>
            </a:r>
            <a:endParaRPr kumimoji="0" lang="ru-RU" sz="27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5" name="Текст 33">
            <a:extLst>
              <a:ext uri="{FF2B5EF4-FFF2-40B4-BE49-F238E27FC236}">
                <a16:creationId xmlns:a16="http://schemas.microsoft.com/office/drawing/2014/main" id="{F343B16E-4A54-4994-884F-1D4D47B0C39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342403" y="7581170"/>
            <a:ext cx="4103333" cy="15774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rgbClr val="939493"/>
                </a:solidFill>
                <a:latin typeface="Tinkoff Sans" panose="02000506050000020004" pitchFamily="2" charset="0"/>
              </a:defRPr>
            </a:lvl1pPr>
          </a:lstStyle>
          <a:p>
            <a:pPr marL="12715" marR="392265">
              <a:lnSpc>
                <a:spcPct val="132000"/>
              </a:lnSpc>
              <a:spcBef>
                <a:spcPts val="686"/>
              </a:spcBef>
            </a:pPr>
            <a:r>
              <a:rPr lang="ru-RU" sz="1752" spc="25" dirty="0">
                <a:solidFill>
                  <a:srgbClr val="757675"/>
                </a:solidFill>
                <a:latin typeface="Oleg Sans"/>
                <a:cs typeface="Oleg Sans"/>
              </a:rPr>
              <a:t>р</a:t>
            </a:r>
            <a:r>
              <a:rPr lang="ru-RU" sz="1752" spc="65" dirty="0">
                <a:solidFill>
                  <a:srgbClr val="757675"/>
                </a:solidFill>
                <a:latin typeface="Oleg Sans"/>
                <a:cs typeface="Oleg Sans"/>
              </a:rPr>
              <a:t>азнообразный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и богатый опыт</a:t>
            </a:r>
            <a:r>
              <a:rPr lang="ru-RU" sz="1752" spc="-140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рамки  и место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обучения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кадров</a:t>
            </a:r>
            <a:r>
              <a:rPr lang="ru-RU" sz="1752" spc="-30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позволяет</a:t>
            </a:r>
            <a:r>
              <a:rPr lang="ru-RU" sz="1752" spc="0" dirty="0">
                <a:solidFill>
                  <a:srgbClr val="939493"/>
                </a:solidFill>
                <a:latin typeface="Oleg Sans"/>
                <a:cs typeface="Oleg Sans"/>
              </a:rPr>
              <a:t>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выполнять важные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задания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по</a:t>
            </a:r>
            <a:r>
              <a:rPr lang="ru-RU" sz="1752" spc="-25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разработке</a:t>
            </a:r>
            <a:endParaRPr lang="ru-RU" sz="1752" dirty="0">
              <a:latin typeface="Oleg Sans"/>
              <a:cs typeface="Oleg Sans"/>
            </a:endParaRPr>
          </a:p>
          <a:p>
            <a:pPr marL="12715" marR="5086" lvl="0" indent="1272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6" name="Текст 33">
            <a:extLst>
              <a:ext uri="{FF2B5EF4-FFF2-40B4-BE49-F238E27FC236}">
                <a16:creationId xmlns:a16="http://schemas.microsoft.com/office/drawing/2014/main" id="{DA5C137D-440D-4E60-AB80-F7FC155CAE0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733041" y="3228581"/>
            <a:ext cx="3644900" cy="5238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53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</a:t>
            </a:r>
            <a:endParaRPr kumimoji="0" lang="ru-RU" sz="27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7" name="Текст 33">
            <a:extLst>
              <a:ext uri="{FF2B5EF4-FFF2-40B4-BE49-F238E27FC236}">
                <a16:creationId xmlns:a16="http://schemas.microsoft.com/office/drawing/2014/main" id="{77D8CF1F-9F32-4528-8163-5BDE64E352A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2733041" y="3957176"/>
            <a:ext cx="3644900" cy="1160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2000"/>
              </a:lnSpc>
              <a:spcBef>
                <a:spcPts val="68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752" b="0" i="0" u="none" strike="noStrike" kern="1200" cap="none" spc="2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</a:t>
            </a:r>
            <a:r>
              <a:rPr kumimoji="0" lang="ru-RU" sz="1752" b="0" i="0" u="none" strike="noStrike" kern="1200" cap="none" spc="6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азнообразный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богатый опыт</a:t>
            </a:r>
            <a:r>
              <a:rPr kumimoji="0" lang="ru-RU" sz="1752" b="0" i="0" u="none" strike="noStrike" kern="1200" cap="none" spc="-14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 и место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обучения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кадров</a:t>
            </a:r>
            <a:r>
              <a:rPr kumimoji="0" lang="ru-RU" sz="1752" b="0" i="0" u="none" strike="noStrike" kern="1200" cap="none" spc="-3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8" name="Текст 33">
            <a:extLst>
              <a:ext uri="{FF2B5EF4-FFF2-40B4-BE49-F238E27FC236}">
                <a16:creationId xmlns:a16="http://schemas.microsoft.com/office/drawing/2014/main" id="{5F9A301A-02DD-4B4E-8193-DBDAFDBAAD8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5044224" y="6858864"/>
            <a:ext cx="3644900" cy="91999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53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 двух специалистов</a:t>
            </a:r>
            <a:endParaRPr kumimoji="0" lang="ru-RU" sz="27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9" name="Текст 33">
            <a:extLst>
              <a:ext uri="{FF2B5EF4-FFF2-40B4-BE49-F238E27FC236}">
                <a16:creationId xmlns:a16="http://schemas.microsoft.com/office/drawing/2014/main" id="{3524136D-83FE-417F-B0DE-9BAEB44AFA5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5044224" y="7952768"/>
            <a:ext cx="3644900" cy="1160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2000"/>
              </a:lnSpc>
              <a:spcBef>
                <a:spcPts val="68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752" b="0" i="0" u="none" strike="noStrike" kern="1200" cap="none" spc="2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</a:t>
            </a:r>
            <a:r>
              <a:rPr kumimoji="0" lang="ru-RU" sz="1752" b="0" i="0" u="none" strike="noStrike" kern="1200" cap="none" spc="6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азнообразный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богатый опыт</a:t>
            </a:r>
            <a:r>
              <a:rPr kumimoji="0" lang="ru-RU" sz="1752" b="0" i="0" u="none" strike="noStrike" kern="1200" cap="none" spc="-14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 и место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обучения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кадров</a:t>
            </a:r>
            <a:r>
              <a:rPr kumimoji="0" lang="ru-RU" sz="1752" b="0" i="0" u="none" strike="noStrike" kern="1200" cap="none" spc="-3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41" name="object 3">
            <a:extLst>
              <a:ext uri="{FF2B5EF4-FFF2-40B4-BE49-F238E27FC236}">
                <a16:creationId xmlns:a16="http://schemas.microsoft.com/office/drawing/2014/main" id="{5F0F6D8A-D59F-4BB0-827A-8A1AFDCE4C27}"/>
              </a:ext>
            </a:extLst>
          </p:cNvPr>
          <p:cNvSpPr txBox="1">
            <a:spLocks noGrp="1"/>
          </p:cNvSpPr>
          <p:nvPr>
            <p:ph type="title" idx="4294967295" hasCustomPrompt="1"/>
          </p:nvPr>
        </p:nvSpPr>
        <p:spPr>
          <a:xfrm>
            <a:off x="1385433" y="652261"/>
            <a:ext cx="17380888" cy="1135203"/>
          </a:xfrm>
          <a:prstGeom prst="rect">
            <a:avLst/>
          </a:prstGeom>
        </p:spPr>
        <p:txBody>
          <a:bodyPr vert="horz" wrap="square" lIns="0" tIns="17165" rIns="0" bIns="0" rtlCol="0" anchor="ctr">
            <a:spAutoFit/>
          </a:bodyPr>
          <a:lstStyle>
            <a:lvl1pPr>
              <a:defRPr/>
            </a:lvl1pPr>
          </a:lstStyle>
          <a:p>
            <a:pPr marL="24159" marR="0" lvl="0" indent="0" algn="ctr" defTabSz="1509583" rtl="0" eaLnBrk="1" fontAlgn="auto" latinLnBrk="0" hangingPunct="1">
              <a:lnSpc>
                <a:spcPct val="100000"/>
              </a:lnSpc>
              <a:spcBef>
                <a:spcPts val="13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  <a:endParaRPr spc="-35" dirty="0"/>
          </a:p>
        </p:txBody>
      </p:sp>
    </p:spTree>
    <p:extLst>
      <p:ext uri="{BB962C8B-B14F-4D97-AF65-F5344CB8AC3E}">
        <p14:creationId xmlns:p14="http://schemas.microsoft.com/office/powerpoint/2010/main" val="40431515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Текст 28">
            <a:extLst>
              <a:ext uri="{FF2B5EF4-FFF2-40B4-BE49-F238E27FC236}">
                <a16:creationId xmlns:a16="http://schemas.microsoft.com/office/drawing/2014/main" id="{DE50E8E4-873A-410E-9EEC-37A378CE486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 rot="16200000">
            <a:off x="-3354241" y="3926459"/>
            <a:ext cx="9730292" cy="187737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0" i="0" u="sng">
                <a:solidFill>
                  <a:schemeClr val="bg2">
                    <a:lumMod val="75000"/>
                  </a:schemeClr>
                </a:solidFill>
                <a:latin typeface="Tinkoff Sans" panose="02000506050000020004" pitchFamily="2" charset="0"/>
              </a:defRPr>
            </a:lvl1pPr>
          </a:lstStyle>
          <a:p>
            <a:pPr marL="0" marR="2429247" lvl="0" indent="0" algn="ctr" defTabSz="457200" rtl="0" eaLnBrk="1" fontAlgn="auto" latinLnBrk="0" hangingPunct="1">
              <a:lnSpc>
                <a:spcPts val="14818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620" b="0" i="0" u="none" strike="noStrike" kern="1200" cap="none" spc="0" normalizeH="0" baseline="0" noProof="0" dirty="0">
                <a:ln>
                  <a:noFill/>
                </a:ln>
                <a:solidFill>
                  <a:srgbClr val="F5F5F6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2017-</a:t>
            </a:r>
            <a:endParaRPr lang="ru-RU" dirty="0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86D553D3-5257-42DB-88DC-DFC39966FC5D}"/>
              </a:ext>
            </a:extLst>
          </p:cNvPr>
          <p:cNvSpPr/>
          <p:nvPr userDrawn="1"/>
        </p:nvSpPr>
        <p:spPr>
          <a:xfrm>
            <a:off x="11511317" y="2165562"/>
            <a:ext cx="8616984" cy="9162460"/>
          </a:xfrm>
          <a:custGeom>
            <a:avLst/>
            <a:gdLst/>
            <a:ahLst/>
            <a:cxnLst/>
            <a:rect l="l" t="t" r="r" b="b"/>
            <a:pathLst>
              <a:path w="8606790" h="9151620">
                <a:moveTo>
                  <a:pt x="0" y="9151423"/>
                </a:moveTo>
                <a:lnTo>
                  <a:pt x="8606401" y="0"/>
                </a:lnTo>
              </a:path>
            </a:pathLst>
          </a:custGeom>
          <a:ln w="25130">
            <a:solidFill>
              <a:srgbClr val="282828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307A8465-38B3-43D0-BB59-88A0BF593420}"/>
              </a:ext>
            </a:extLst>
          </p:cNvPr>
          <p:cNvSpPr/>
          <p:nvPr userDrawn="1"/>
        </p:nvSpPr>
        <p:spPr>
          <a:xfrm>
            <a:off x="11950947" y="6446807"/>
            <a:ext cx="2340204" cy="2964512"/>
          </a:xfrm>
          <a:custGeom>
            <a:avLst/>
            <a:gdLst/>
            <a:ahLst/>
            <a:cxnLst/>
            <a:rect l="l" t="t" r="r" b="b"/>
            <a:pathLst>
              <a:path w="2337434" h="2961004">
                <a:moveTo>
                  <a:pt x="1168550" y="0"/>
                </a:moveTo>
                <a:lnTo>
                  <a:pt x="1120383" y="974"/>
                </a:lnTo>
                <a:lnTo>
                  <a:pt x="1072712" y="3873"/>
                </a:lnTo>
                <a:lnTo>
                  <a:pt x="1025574" y="8659"/>
                </a:lnTo>
                <a:lnTo>
                  <a:pt x="979007" y="15294"/>
                </a:lnTo>
                <a:lnTo>
                  <a:pt x="933048" y="23741"/>
                </a:lnTo>
                <a:lnTo>
                  <a:pt x="887736" y="33961"/>
                </a:lnTo>
                <a:lnTo>
                  <a:pt x="843107" y="45918"/>
                </a:lnTo>
                <a:lnTo>
                  <a:pt x="799200" y="59574"/>
                </a:lnTo>
                <a:lnTo>
                  <a:pt x="756052" y="74890"/>
                </a:lnTo>
                <a:lnTo>
                  <a:pt x="713700" y="91831"/>
                </a:lnTo>
                <a:lnTo>
                  <a:pt x="672182" y="110357"/>
                </a:lnTo>
                <a:lnTo>
                  <a:pt x="631537" y="130432"/>
                </a:lnTo>
                <a:lnTo>
                  <a:pt x="591800" y="152018"/>
                </a:lnTo>
                <a:lnTo>
                  <a:pt x="553010" y="175077"/>
                </a:lnTo>
                <a:lnTo>
                  <a:pt x="515205" y="199571"/>
                </a:lnTo>
                <a:lnTo>
                  <a:pt x="478422" y="225464"/>
                </a:lnTo>
                <a:lnTo>
                  <a:pt x="442699" y="252717"/>
                </a:lnTo>
                <a:lnTo>
                  <a:pt x="408072" y="281293"/>
                </a:lnTo>
                <a:lnTo>
                  <a:pt x="374581" y="311154"/>
                </a:lnTo>
                <a:lnTo>
                  <a:pt x="342262" y="342262"/>
                </a:lnTo>
                <a:lnTo>
                  <a:pt x="311154" y="374581"/>
                </a:lnTo>
                <a:lnTo>
                  <a:pt x="281293" y="408072"/>
                </a:lnTo>
                <a:lnTo>
                  <a:pt x="252717" y="442699"/>
                </a:lnTo>
                <a:lnTo>
                  <a:pt x="225464" y="478422"/>
                </a:lnTo>
                <a:lnTo>
                  <a:pt x="199571" y="515205"/>
                </a:lnTo>
                <a:lnTo>
                  <a:pt x="175077" y="553010"/>
                </a:lnTo>
                <a:lnTo>
                  <a:pt x="152018" y="591800"/>
                </a:lnTo>
                <a:lnTo>
                  <a:pt x="130432" y="631537"/>
                </a:lnTo>
                <a:lnTo>
                  <a:pt x="110357" y="672182"/>
                </a:lnTo>
                <a:lnTo>
                  <a:pt x="91831" y="713700"/>
                </a:lnTo>
                <a:lnTo>
                  <a:pt x="74890" y="756052"/>
                </a:lnTo>
                <a:lnTo>
                  <a:pt x="59574" y="799200"/>
                </a:lnTo>
                <a:lnTo>
                  <a:pt x="45918" y="843107"/>
                </a:lnTo>
                <a:lnTo>
                  <a:pt x="33961" y="887736"/>
                </a:lnTo>
                <a:lnTo>
                  <a:pt x="23741" y="933048"/>
                </a:lnTo>
                <a:lnTo>
                  <a:pt x="15294" y="979007"/>
                </a:lnTo>
                <a:lnTo>
                  <a:pt x="8659" y="1025574"/>
                </a:lnTo>
                <a:lnTo>
                  <a:pt x="3873" y="1072712"/>
                </a:lnTo>
                <a:lnTo>
                  <a:pt x="974" y="1120383"/>
                </a:lnTo>
                <a:lnTo>
                  <a:pt x="0" y="1168550"/>
                </a:lnTo>
                <a:lnTo>
                  <a:pt x="975" y="1216749"/>
                </a:lnTo>
                <a:lnTo>
                  <a:pt x="3878" y="1264451"/>
                </a:lnTo>
                <a:lnTo>
                  <a:pt x="8670" y="1311619"/>
                </a:lnTo>
                <a:lnTo>
                  <a:pt x="15313" y="1358215"/>
                </a:lnTo>
                <a:lnTo>
                  <a:pt x="23770" y="1404202"/>
                </a:lnTo>
                <a:lnTo>
                  <a:pt x="34003" y="1449541"/>
                </a:lnTo>
                <a:lnTo>
                  <a:pt x="45975" y="1494195"/>
                </a:lnTo>
                <a:lnTo>
                  <a:pt x="59647" y="1538127"/>
                </a:lnTo>
                <a:lnTo>
                  <a:pt x="74983" y="1581299"/>
                </a:lnTo>
                <a:lnTo>
                  <a:pt x="91944" y="1623673"/>
                </a:lnTo>
                <a:lnTo>
                  <a:pt x="110492" y="1665212"/>
                </a:lnTo>
                <a:lnTo>
                  <a:pt x="130591" y="1705877"/>
                </a:lnTo>
                <a:lnTo>
                  <a:pt x="152202" y="1745632"/>
                </a:lnTo>
                <a:lnTo>
                  <a:pt x="175288" y="1784438"/>
                </a:lnTo>
                <a:lnTo>
                  <a:pt x="199811" y="1822258"/>
                </a:lnTo>
                <a:lnTo>
                  <a:pt x="225734" y="1859054"/>
                </a:lnTo>
                <a:lnTo>
                  <a:pt x="253018" y="1894789"/>
                </a:lnTo>
                <a:lnTo>
                  <a:pt x="281627" y="1929424"/>
                </a:lnTo>
                <a:lnTo>
                  <a:pt x="311522" y="1962923"/>
                </a:lnTo>
                <a:lnTo>
                  <a:pt x="342666" y="1995247"/>
                </a:lnTo>
                <a:lnTo>
                  <a:pt x="375021" y="2026359"/>
                </a:lnTo>
                <a:lnTo>
                  <a:pt x="408549" y="2056222"/>
                </a:lnTo>
                <a:lnTo>
                  <a:pt x="443213" y="2084797"/>
                </a:lnTo>
                <a:lnTo>
                  <a:pt x="478976" y="2112047"/>
                </a:lnTo>
                <a:lnTo>
                  <a:pt x="515798" y="2137934"/>
                </a:lnTo>
                <a:lnTo>
                  <a:pt x="553644" y="2162421"/>
                </a:lnTo>
                <a:lnTo>
                  <a:pt x="592475" y="2185469"/>
                </a:lnTo>
                <a:lnTo>
                  <a:pt x="632253" y="2207042"/>
                </a:lnTo>
                <a:lnTo>
                  <a:pt x="672941" y="2227102"/>
                </a:lnTo>
                <a:lnTo>
                  <a:pt x="714501" y="2245610"/>
                </a:lnTo>
                <a:lnTo>
                  <a:pt x="756896" y="2262530"/>
                </a:lnTo>
                <a:lnTo>
                  <a:pt x="800087" y="2277823"/>
                </a:lnTo>
                <a:lnTo>
                  <a:pt x="844038" y="2291452"/>
                </a:lnTo>
                <a:lnTo>
                  <a:pt x="888710" y="2303379"/>
                </a:lnTo>
                <a:lnTo>
                  <a:pt x="934066" y="2313568"/>
                </a:lnTo>
                <a:lnTo>
                  <a:pt x="980068" y="2321979"/>
                </a:lnTo>
                <a:lnTo>
                  <a:pt x="1026679" y="2328575"/>
                </a:lnTo>
                <a:lnTo>
                  <a:pt x="1073860" y="2333319"/>
                </a:lnTo>
                <a:lnTo>
                  <a:pt x="1073860" y="2960906"/>
                </a:lnTo>
                <a:lnTo>
                  <a:pt x="2075108" y="1919828"/>
                </a:lnTo>
                <a:lnTo>
                  <a:pt x="2063622" y="1919828"/>
                </a:lnTo>
                <a:lnTo>
                  <a:pt x="2094819" y="1881059"/>
                </a:lnTo>
                <a:lnTo>
                  <a:pt x="2124375" y="1840961"/>
                </a:lnTo>
                <a:lnTo>
                  <a:pt x="2152237" y="1799583"/>
                </a:lnTo>
                <a:lnTo>
                  <a:pt x="2178355" y="1756977"/>
                </a:lnTo>
                <a:lnTo>
                  <a:pt x="2202678" y="1713194"/>
                </a:lnTo>
                <a:lnTo>
                  <a:pt x="2225155" y="1668286"/>
                </a:lnTo>
                <a:lnTo>
                  <a:pt x="2245734" y="1622303"/>
                </a:lnTo>
                <a:lnTo>
                  <a:pt x="2264363" y="1575297"/>
                </a:lnTo>
                <a:lnTo>
                  <a:pt x="2280993" y="1527319"/>
                </a:lnTo>
                <a:lnTo>
                  <a:pt x="2295572" y="1478420"/>
                </a:lnTo>
                <a:lnTo>
                  <a:pt x="2308048" y="1428651"/>
                </a:lnTo>
                <a:lnTo>
                  <a:pt x="2318371" y="1378063"/>
                </a:lnTo>
                <a:lnTo>
                  <a:pt x="2326488" y="1326708"/>
                </a:lnTo>
                <a:lnTo>
                  <a:pt x="2332350" y="1274637"/>
                </a:lnTo>
                <a:lnTo>
                  <a:pt x="2335905" y="1221901"/>
                </a:lnTo>
                <a:lnTo>
                  <a:pt x="2337101" y="1168550"/>
                </a:lnTo>
                <a:lnTo>
                  <a:pt x="2336126" y="1120383"/>
                </a:lnTo>
                <a:lnTo>
                  <a:pt x="2333227" y="1072712"/>
                </a:lnTo>
                <a:lnTo>
                  <a:pt x="2328441" y="1025574"/>
                </a:lnTo>
                <a:lnTo>
                  <a:pt x="2321807" y="979007"/>
                </a:lnTo>
                <a:lnTo>
                  <a:pt x="2313360" y="933048"/>
                </a:lnTo>
                <a:lnTo>
                  <a:pt x="2303139" y="887736"/>
                </a:lnTo>
                <a:lnTo>
                  <a:pt x="2291183" y="843107"/>
                </a:lnTo>
                <a:lnTo>
                  <a:pt x="2277527" y="799200"/>
                </a:lnTo>
                <a:lnTo>
                  <a:pt x="2262210" y="756052"/>
                </a:lnTo>
                <a:lnTo>
                  <a:pt x="2245270" y="713700"/>
                </a:lnTo>
                <a:lnTo>
                  <a:pt x="2226743" y="672182"/>
                </a:lnTo>
                <a:lnTo>
                  <a:pt x="2206668" y="631537"/>
                </a:lnTo>
                <a:lnTo>
                  <a:pt x="2185083" y="591800"/>
                </a:lnTo>
                <a:lnTo>
                  <a:pt x="2162024" y="553010"/>
                </a:lnTo>
                <a:lnTo>
                  <a:pt x="2137529" y="515205"/>
                </a:lnTo>
                <a:lnTo>
                  <a:pt x="2111637" y="478422"/>
                </a:lnTo>
                <a:lnTo>
                  <a:pt x="2084384" y="442699"/>
                </a:lnTo>
                <a:lnTo>
                  <a:pt x="2055808" y="408072"/>
                </a:lnTo>
                <a:lnTo>
                  <a:pt x="2025947" y="374581"/>
                </a:lnTo>
                <a:lnTo>
                  <a:pt x="1994838" y="342262"/>
                </a:lnTo>
                <a:lnTo>
                  <a:pt x="1962519" y="311154"/>
                </a:lnTo>
                <a:lnTo>
                  <a:pt x="1929028" y="281293"/>
                </a:lnTo>
                <a:lnTo>
                  <a:pt x="1894402" y="252717"/>
                </a:lnTo>
                <a:lnTo>
                  <a:pt x="1858679" y="225464"/>
                </a:lnTo>
                <a:lnTo>
                  <a:pt x="1821895" y="199571"/>
                </a:lnTo>
                <a:lnTo>
                  <a:pt x="1784090" y="175077"/>
                </a:lnTo>
                <a:lnTo>
                  <a:pt x="1745301" y="152018"/>
                </a:lnTo>
                <a:lnTo>
                  <a:pt x="1705564" y="130432"/>
                </a:lnTo>
                <a:lnTo>
                  <a:pt x="1664918" y="110357"/>
                </a:lnTo>
                <a:lnTo>
                  <a:pt x="1623400" y="91831"/>
                </a:lnTo>
                <a:lnTo>
                  <a:pt x="1581049" y="74890"/>
                </a:lnTo>
                <a:lnTo>
                  <a:pt x="1537900" y="59574"/>
                </a:lnTo>
                <a:lnTo>
                  <a:pt x="1493993" y="45918"/>
                </a:lnTo>
                <a:lnTo>
                  <a:pt x="1449365" y="33961"/>
                </a:lnTo>
                <a:lnTo>
                  <a:pt x="1404052" y="23741"/>
                </a:lnTo>
                <a:lnTo>
                  <a:pt x="1358094" y="15294"/>
                </a:lnTo>
                <a:lnTo>
                  <a:pt x="1311527" y="8659"/>
                </a:lnTo>
                <a:lnTo>
                  <a:pt x="1264389" y="3873"/>
                </a:lnTo>
                <a:lnTo>
                  <a:pt x="1216717" y="974"/>
                </a:lnTo>
                <a:lnTo>
                  <a:pt x="1168550" y="0"/>
                </a:lnTo>
                <a:close/>
              </a:path>
              <a:path w="2337434" h="2961004">
                <a:moveTo>
                  <a:pt x="2075132" y="1919803"/>
                </a:moveTo>
                <a:lnTo>
                  <a:pt x="2063622" y="1919828"/>
                </a:lnTo>
                <a:lnTo>
                  <a:pt x="2075108" y="1919828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E388CE43-21D5-4679-A1DE-9885D7CC3ABD}"/>
              </a:ext>
            </a:extLst>
          </p:cNvPr>
          <p:cNvSpPr/>
          <p:nvPr userDrawn="1"/>
        </p:nvSpPr>
        <p:spPr>
          <a:xfrm>
            <a:off x="12894443" y="9541473"/>
            <a:ext cx="377637" cy="377637"/>
          </a:xfrm>
          <a:custGeom>
            <a:avLst/>
            <a:gdLst/>
            <a:ahLst/>
            <a:cxnLst/>
            <a:rect l="l" t="t" r="r" b="b"/>
            <a:pathLst>
              <a:path w="377190" h="377190">
                <a:moveTo>
                  <a:pt x="188475" y="0"/>
                </a:moveTo>
                <a:lnTo>
                  <a:pt x="138372" y="6732"/>
                </a:lnTo>
                <a:lnTo>
                  <a:pt x="93350" y="25733"/>
                </a:lnTo>
                <a:lnTo>
                  <a:pt x="55204" y="55204"/>
                </a:lnTo>
                <a:lnTo>
                  <a:pt x="25733" y="93350"/>
                </a:lnTo>
                <a:lnTo>
                  <a:pt x="6732" y="138372"/>
                </a:lnTo>
                <a:lnTo>
                  <a:pt x="0" y="188475"/>
                </a:lnTo>
                <a:lnTo>
                  <a:pt x="6732" y="238579"/>
                </a:lnTo>
                <a:lnTo>
                  <a:pt x="25733" y="283601"/>
                </a:lnTo>
                <a:lnTo>
                  <a:pt x="55204" y="321747"/>
                </a:lnTo>
                <a:lnTo>
                  <a:pt x="93350" y="351218"/>
                </a:lnTo>
                <a:lnTo>
                  <a:pt x="138372" y="370219"/>
                </a:lnTo>
                <a:lnTo>
                  <a:pt x="188475" y="376951"/>
                </a:lnTo>
                <a:lnTo>
                  <a:pt x="238579" y="370219"/>
                </a:lnTo>
                <a:lnTo>
                  <a:pt x="283601" y="351218"/>
                </a:lnTo>
                <a:lnTo>
                  <a:pt x="321747" y="321747"/>
                </a:lnTo>
                <a:lnTo>
                  <a:pt x="351218" y="283601"/>
                </a:lnTo>
                <a:lnTo>
                  <a:pt x="370219" y="238579"/>
                </a:lnTo>
                <a:lnTo>
                  <a:pt x="376951" y="188475"/>
                </a:lnTo>
                <a:lnTo>
                  <a:pt x="370219" y="138372"/>
                </a:lnTo>
                <a:lnTo>
                  <a:pt x="351218" y="93350"/>
                </a:lnTo>
                <a:lnTo>
                  <a:pt x="321747" y="55204"/>
                </a:lnTo>
                <a:lnTo>
                  <a:pt x="283601" y="25733"/>
                </a:lnTo>
                <a:lnTo>
                  <a:pt x="238579" y="6732"/>
                </a:lnTo>
                <a:lnTo>
                  <a:pt x="188475" y="0"/>
                </a:lnTo>
                <a:close/>
              </a:path>
            </a:pathLst>
          </a:custGeom>
          <a:solidFill>
            <a:srgbClr val="BCBCBC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65CFE074-FCE4-4E3C-94F2-7413097F98BD}"/>
              </a:ext>
            </a:extLst>
          </p:cNvPr>
          <p:cNvSpPr/>
          <p:nvPr userDrawn="1"/>
        </p:nvSpPr>
        <p:spPr>
          <a:xfrm>
            <a:off x="12894444" y="9541473"/>
            <a:ext cx="377637" cy="377637"/>
          </a:xfrm>
          <a:custGeom>
            <a:avLst/>
            <a:gdLst/>
            <a:ahLst/>
            <a:cxnLst/>
            <a:rect l="l" t="t" r="r" b="b"/>
            <a:pathLst>
              <a:path w="377190" h="377190">
                <a:moveTo>
                  <a:pt x="188475" y="376951"/>
                </a:moveTo>
                <a:lnTo>
                  <a:pt x="238579" y="370219"/>
                </a:lnTo>
                <a:lnTo>
                  <a:pt x="283601" y="351218"/>
                </a:lnTo>
                <a:lnTo>
                  <a:pt x="321747" y="321747"/>
                </a:lnTo>
                <a:lnTo>
                  <a:pt x="351218" y="283601"/>
                </a:lnTo>
                <a:lnTo>
                  <a:pt x="370219" y="238579"/>
                </a:lnTo>
                <a:lnTo>
                  <a:pt x="376951" y="188475"/>
                </a:lnTo>
                <a:lnTo>
                  <a:pt x="370219" y="138372"/>
                </a:lnTo>
                <a:lnTo>
                  <a:pt x="351218" y="93350"/>
                </a:lnTo>
                <a:lnTo>
                  <a:pt x="321747" y="55204"/>
                </a:lnTo>
                <a:lnTo>
                  <a:pt x="283601" y="25733"/>
                </a:lnTo>
                <a:lnTo>
                  <a:pt x="238579" y="6732"/>
                </a:lnTo>
                <a:lnTo>
                  <a:pt x="188475" y="0"/>
                </a:lnTo>
                <a:lnTo>
                  <a:pt x="138372" y="6732"/>
                </a:lnTo>
                <a:lnTo>
                  <a:pt x="93350" y="25733"/>
                </a:lnTo>
                <a:lnTo>
                  <a:pt x="55204" y="55204"/>
                </a:lnTo>
                <a:lnTo>
                  <a:pt x="25733" y="93350"/>
                </a:lnTo>
                <a:lnTo>
                  <a:pt x="6732" y="138372"/>
                </a:lnTo>
                <a:lnTo>
                  <a:pt x="0" y="188475"/>
                </a:lnTo>
                <a:lnTo>
                  <a:pt x="6732" y="238579"/>
                </a:lnTo>
                <a:lnTo>
                  <a:pt x="25733" y="283601"/>
                </a:lnTo>
                <a:lnTo>
                  <a:pt x="55204" y="321747"/>
                </a:lnTo>
                <a:lnTo>
                  <a:pt x="93350" y="351218"/>
                </a:lnTo>
                <a:lnTo>
                  <a:pt x="138372" y="370219"/>
                </a:lnTo>
                <a:lnTo>
                  <a:pt x="188475" y="376951"/>
                </a:lnTo>
                <a:close/>
              </a:path>
            </a:pathLst>
          </a:custGeom>
          <a:ln w="25130">
            <a:solidFill>
              <a:srgbClr val="282828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0B0BE74C-C3F3-4C04-9ABF-D45E9BC9B924}"/>
              </a:ext>
            </a:extLst>
          </p:cNvPr>
          <p:cNvSpPr/>
          <p:nvPr userDrawn="1"/>
        </p:nvSpPr>
        <p:spPr>
          <a:xfrm>
            <a:off x="15322372" y="6887104"/>
            <a:ext cx="377637" cy="377637"/>
          </a:xfrm>
          <a:custGeom>
            <a:avLst/>
            <a:gdLst/>
            <a:ahLst/>
            <a:cxnLst/>
            <a:rect l="l" t="t" r="r" b="b"/>
            <a:pathLst>
              <a:path w="377190" h="377190">
                <a:moveTo>
                  <a:pt x="188475" y="0"/>
                </a:moveTo>
                <a:lnTo>
                  <a:pt x="138372" y="6732"/>
                </a:lnTo>
                <a:lnTo>
                  <a:pt x="93350" y="25733"/>
                </a:lnTo>
                <a:lnTo>
                  <a:pt x="55204" y="55204"/>
                </a:lnTo>
                <a:lnTo>
                  <a:pt x="25733" y="93350"/>
                </a:lnTo>
                <a:lnTo>
                  <a:pt x="6732" y="138372"/>
                </a:lnTo>
                <a:lnTo>
                  <a:pt x="0" y="188475"/>
                </a:lnTo>
                <a:lnTo>
                  <a:pt x="6732" y="238579"/>
                </a:lnTo>
                <a:lnTo>
                  <a:pt x="25733" y="283601"/>
                </a:lnTo>
                <a:lnTo>
                  <a:pt x="55204" y="321747"/>
                </a:lnTo>
                <a:lnTo>
                  <a:pt x="93350" y="351218"/>
                </a:lnTo>
                <a:lnTo>
                  <a:pt x="138372" y="370219"/>
                </a:lnTo>
                <a:lnTo>
                  <a:pt x="188475" y="376951"/>
                </a:lnTo>
                <a:lnTo>
                  <a:pt x="238579" y="370219"/>
                </a:lnTo>
                <a:lnTo>
                  <a:pt x="283601" y="351218"/>
                </a:lnTo>
                <a:lnTo>
                  <a:pt x="321747" y="321747"/>
                </a:lnTo>
                <a:lnTo>
                  <a:pt x="351218" y="283601"/>
                </a:lnTo>
                <a:lnTo>
                  <a:pt x="370219" y="238579"/>
                </a:lnTo>
                <a:lnTo>
                  <a:pt x="376951" y="188475"/>
                </a:lnTo>
                <a:lnTo>
                  <a:pt x="370219" y="138372"/>
                </a:lnTo>
                <a:lnTo>
                  <a:pt x="351218" y="93350"/>
                </a:lnTo>
                <a:lnTo>
                  <a:pt x="321747" y="55204"/>
                </a:lnTo>
                <a:lnTo>
                  <a:pt x="283601" y="25733"/>
                </a:lnTo>
                <a:lnTo>
                  <a:pt x="238579" y="6732"/>
                </a:lnTo>
                <a:lnTo>
                  <a:pt x="188475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D145C43C-9732-4549-A889-6C875884A7CB}"/>
              </a:ext>
            </a:extLst>
          </p:cNvPr>
          <p:cNvSpPr/>
          <p:nvPr userDrawn="1"/>
        </p:nvSpPr>
        <p:spPr>
          <a:xfrm>
            <a:off x="15322372" y="6887104"/>
            <a:ext cx="377637" cy="377637"/>
          </a:xfrm>
          <a:custGeom>
            <a:avLst/>
            <a:gdLst/>
            <a:ahLst/>
            <a:cxnLst/>
            <a:rect l="l" t="t" r="r" b="b"/>
            <a:pathLst>
              <a:path w="377190" h="377190">
                <a:moveTo>
                  <a:pt x="188475" y="376951"/>
                </a:moveTo>
                <a:lnTo>
                  <a:pt x="238579" y="370219"/>
                </a:lnTo>
                <a:lnTo>
                  <a:pt x="283601" y="351218"/>
                </a:lnTo>
                <a:lnTo>
                  <a:pt x="321747" y="321747"/>
                </a:lnTo>
                <a:lnTo>
                  <a:pt x="351218" y="283601"/>
                </a:lnTo>
                <a:lnTo>
                  <a:pt x="370219" y="238579"/>
                </a:lnTo>
                <a:lnTo>
                  <a:pt x="376951" y="188475"/>
                </a:lnTo>
                <a:lnTo>
                  <a:pt x="370219" y="138372"/>
                </a:lnTo>
                <a:lnTo>
                  <a:pt x="351218" y="93350"/>
                </a:lnTo>
                <a:lnTo>
                  <a:pt x="321747" y="55204"/>
                </a:lnTo>
                <a:lnTo>
                  <a:pt x="283601" y="25733"/>
                </a:lnTo>
                <a:lnTo>
                  <a:pt x="238579" y="6732"/>
                </a:lnTo>
                <a:lnTo>
                  <a:pt x="188475" y="0"/>
                </a:lnTo>
                <a:lnTo>
                  <a:pt x="138372" y="6732"/>
                </a:lnTo>
                <a:lnTo>
                  <a:pt x="93350" y="25733"/>
                </a:lnTo>
                <a:lnTo>
                  <a:pt x="55204" y="55204"/>
                </a:lnTo>
                <a:lnTo>
                  <a:pt x="25733" y="93350"/>
                </a:lnTo>
                <a:lnTo>
                  <a:pt x="6732" y="138372"/>
                </a:lnTo>
                <a:lnTo>
                  <a:pt x="0" y="188475"/>
                </a:lnTo>
                <a:lnTo>
                  <a:pt x="6732" y="238579"/>
                </a:lnTo>
                <a:lnTo>
                  <a:pt x="25733" y="283601"/>
                </a:lnTo>
                <a:lnTo>
                  <a:pt x="55204" y="321747"/>
                </a:lnTo>
                <a:lnTo>
                  <a:pt x="93350" y="351218"/>
                </a:lnTo>
                <a:lnTo>
                  <a:pt x="138372" y="370219"/>
                </a:lnTo>
                <a:lnTo>
                  <a:pt x="188475" y="376951"/>
                </a:lnTo>
                <a:close/>
              </a:path>
            </a:pathLst>
          </a:custGeom>
          <a:ln w="25130">
            <a:solidFill>
              <a:srgbClr val="282828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9D5E8EDD-3881-4FC5-8CB3-F9343FE52B3A}"/>
              </a:ext>
            </a:extLst>
          </p:cNvPr>
          <p:cNvSpPr/>
          <p:nvPr userDrawn="1"/>
        </p:nvSpPr>
        <p:spPr>
          <a:xfrm>
            <a:off x="17825782" y="4232736"/>
            <a:ext cx="377637" cy="377637"/>
          </a:xfrm>
          <a:custGeom>
            <a:avLst/>
            <a:gdLst/>
            <a:ahLst/>
            <a:cxnLst/>
            <a:rect l="l" t="t" r="r" b="b"/>
            <a:pathLst>
              <a:path w="377190" h="377189">
                <a:moveTo>
                  <a:pt x="188475" y="0"/>
                </a:moveTo>
                <a:lnTo>
                  <a:pt x="138372" y="6732"/>
                </a:lnTo>
                <a:lnTo>
                  <a:pt x="93350" y="25733"/>
                </a:lnTo>
                <a:lnTo>
                  <a:pt x="55204" y="55204"/>
                </a:lnTo>
                <a:lnTo>
                  <a:pt x="25733" y="93350"/>
                </a:lnTo>
                <a:lnTo>
                  <a:pt x="6732" y="138372"/>
                </a:lnTo>
                <a:lnTo>
                  <a:pt x="0" y="188475"/>
                </a:lnTo>
                <a:lnTo>
                  <a:pt x="6732" y="238579"/>
                </a:lnTo>
                <a:lnTo>
                  <a:pt x="25733" y="283601"/>
                </a:lnTo>
                <a:lnTo>
                  <a:pt x="55204" y="321747"/>
                </a:lnTo>
                <a:lnTo>
                  <a:pt x="93350" y="351218"/>
                </a:lnTo>
                <a:lnTo>
                  <a:pt x="138372" y="370219"/>
                </a:lnTo>
                <a:lnTo>
                  <a:pt x="188475" y="376951"/>
                </a:lnTo>
                <a:lnTo>
                  <a:pt x="238579" y="370219"/>
                </a:lnTo>
                <a:lnTo>
                  <a:pt x="283601" y="351218"/>
                </a:lnTo>
                <a:lnTo>
                  <a:pt x="321747" y="321747"/>
                </a:lnTo>
                <a:lnTo>
                  <a:pt x="351218" y="283601"/>
                </a:lnTo>
                <a:lnTo>
                  <a:pt x="370219" y="238579"/>
                </a:lnTo>
                <a:lnTo>
                  <a:pt x="376951" y="188475"/>
                </a:lnTo>
                <a:lnTo>
                  <a:pt x="370219" y="138372"/>
                </a:lnTo>
                <a:lnTo>
                  <a:pt x="351218" y="93350"/>
                </a:lnTo>
                <a:lnTo>
                  <a:pt x="321747" y="55204"/>
                </a:lnTo>
                <a:lnTo>
                  <a:pt x="283601" y="25733"/>
                </a:lnTo>
                <a:lnTo>
                  <a:pt x="238579" y="6732"/>
                </a:lnTo>
                <a:lnTo>
                  <a:pt x="188475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398B85A4-D18F-46B4-95C6-01996D333C2C}"/>
              </a:ext>
            </a:extLst>
          </p:cNvPr>
          <p:cNvSpPr/>
          <p:nvPr userDrawn="1"/>
        </p:nvSpPr>
        <p:spPr>
          <a:xfrm>
            <a:off x="17825782" y="4232736"/>
            <a:ext cx="377637" cy="377637"/>
          </a:xfrm>
          <a:custGeom>
            <a:avLst/>
            <a:gdLst/>
            <a:ahLst/>
            <a:cxnLst/>
            <a:rect l="l" t="t" r="r" b="b"/>
            <a:pathLst>
              <a:path w="377190" h="377189">
                <a:moveTo>
                  <a:pt x="188475" y="376951"/>
                </a:moveTo>
                <a:lnTo>
                  <a:pt x="238579" y="370219"/>
                </a:lnTo>
                <a:lnTo>
                  <a:pt x="283601" y="351218"/>
                </a:lnTo>
                <a:lnTo>
                  <a:pt x="321747" y="321747"/>
                </a:lnTo>
                <a:lnTo>
                  <a:pt x="351218" y="283601"/>
                </a:lnTo>
                <a:lnTo>
                  <a:pt x="370219" y="238579"/>
                </a:lnTo>
                <a:lnTo>
                  <a:pt x="376951" y="188475"/>
                </a:lnTo>
                <a:lnTo>
                  <a:pt x="370219" y="138372"/>
                </a:lnTo>
                <a:lnTo>
                  <a:pt x="351218" y="93350"/>
                </a:lnTo>
                <a:lnTo>
                  <a:pt x="321747" y="55204"/>
                </a:lnTo>
                <a:lnTo>
                  <a:pt x="283601" y="25733"/>
                </a:lnTo>
                <a:lnTo>
                  <a:pt x="238579" y="6732"/>
                </a:lnTo>
                <a:lnTo>
                  <a:pt x="188475" y="0"/>
                </a:lnTo>
                <a:lnTo>
                  <a:pt x="138372" y="6732"/>
                </a:lnTo>
                <a:lnTo>
                  <a:pt x="93350" y="25733"/>
                </a:lnTo>
                <a:lnTo>
                  <a:pt x="55204" y="55204"/>
                </a:lnTo>
                <a:lnTo>
                  <a:pt x="25733" y="93350"/>
                </a:lnTo>
                <a:lnTo>
                  <a:pt x="6732" y="138372"/>
                </a:lnTo>
                <a:lnTo>
                  <a:pt x="0" y="188475"/>
                </a:lnTo>
                <a:lnTo>
                  <a:pt x="6732" y="238579"/>
                </a:lnTo>
                <a:lnTo>
                  <a:pt x="25733" y="283601"/>
                </a:lnTo>
                <a:lnTo>
                  <a:pt x="55204" y="321747"/>
                </a:lnTo>
                <a:lnTo>
                  <a:pt x="93350" y="351218"/>
                </a:lnTo>
                <a:lnTo>
                  <a:pt x="138372" y="370219"/>
                </a:lnTo>
                <a:lnTo>
                  <a:pt x="188475" y="376951"/>
                </a:lnTo>
                <a:close/>
              </a:path>
            </a:pathLst>
          </a:custGeom>
          <a:ln w="25130">
            <a:solidFill>
              <a:srgbClr val="282828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2" name="object 11">
            <a:extLst>
              <a:ext uri="{FF2B5EF4-FFF2-40B4-BE49-F238E27FC236}">
                <a16:creationId xmlns:a16="http://schemas.microsoft.com/office/drawing/2014/main" id="{2392AA19-2031-4435-AD72-365C414722CC}"/>
              </a:ext>
            </a:extLst>
          </p:cNvPr>
          <p:cNvSpPr/>
          <p:nvPr userDrawn="1"/>
        </p:nvSpPr>
        <p:spPr>
          <a:xfrm>
            <a:off x="12139647" y="6685825"/>
            <a:ext cx="1912151" cy="19121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3" name="object 12">
            <a:extLst>
              <a:ext uri="{FF2B5EF4-FFF2-40B4-BE49-F238E27FC236}">
                <a16:creationId xmlns:a16="http://schemas.microsoft.com/office/drawing/2014/main" id="{DE801057-E429-4691-B8B6-30380C7ADBB8}"/>
              </a:ext>
            </a:extLst>
          </p:cNvPr>
          <p:cNvSpPr/>
          <p:nvPr userDrawn="1"/>
        </p:nvSpPr>
        <p:spPr>
          <a:xfrm>
            <a:off x="12391244" y="6912264"/>
            <a:ext cx="1459687" cy="1459687"/>
          </a:xfrm>
          <a:custGeom>
            <a:avLst/>
            <a:gdLst/>
            <a:ahLst/>
            <a:cxnLst/>
            <a:rect l="l" t="t" r="r" b="b"/>
            <a:pathLst>
              <a:path w="1457959" h="1457959">
                <a:moveTo>
                  <a:pt x="728773" y="0"/>
                </a:moveTo>
                <a:lnTo>
                  <a:pt x="680855" y="1550"/>
                </a:lnTo>
                <a:lnTo>
                  <a:pt x="633765" y="6136"/>
                </a:lnTo>
                <a:lnTo>
                  <a:pt x="587599" y="13663"/>
                </a:lnTo>
                <a:lnTo>
                  <a:pt x="542453" y="24033"/>
                </a:lnTo>
                <a:lnTo>
                  <a:pt x="498422" y="37152"/>
                </a:lnTo>
                <a:lnTo>
                  <a:pt x="455603" y="52923"/>
                </a:lnTo>
                <a:lnTo>
                  <a:pt x="414092" y="71251"/>
                </a:lnTo>
                <a:lnTo>
                  <a:pt x="373985" y="92038"/>
                </a:lnTo>
                <a:lnTo>
                  <a:pt x="335378" y="115189"/>
                </a:lnTo>
                <a:lnTo>
                  <a:pt x="298366" y="140609"/>
                </a:lnTo>
                <a:lnTo>
                  <a:pt x="263047" y="168200"/>
                </a:lnTo>
                <a:lnTo>
                  <a:pt x="229515" y="197868"/>
                </a:lnTo>
                <a:lnTo>
                  <a:pt x="197868" y="229515"/>
                </a:lnTo>
                <a:lnTo>
                  <a:pt x="168200" y="263047"/>
                </a:lnTo>
                <a:lnTo>
                  <a:pt x="140609" y="298366"/>
                </a:lnTo>
                <a:lnTo>
                  <a:pt x="115189" y="335378"/>
                </a:lnTo>
                <a:lnTo>
                  <a:pt x="92038" y="373985"/>
                </a:lnTo>
                <a:lnTo>
                  <a:pt x="71251" y="414092"/>
                </a:lnTo>
                <a:lnTo>
                  <a:pt x="52923" y="455603"/>
                </a:lnTo>
                <a:lnTo>
                  <a:pt x="37152" y="498422"/>
                </a:lnTo>
                <a:lnTo>
                  <a:pt x="24033" y="542453"/>
                </a:lnTo>
                <a:lnTo>
                  <a:pt x="13663" y="587599"/>
                </a:lnTo>
                <a:lnTo>
                  <a:pt x="6136" y="633765"/>
                </a:lnTo>
                <a:lnTo>
                  <a:pt x="1550" y="680855"/>
                </a:lnTo>
                <a:lnTo>
                  <a:pt x="0" y="728773"/>
                </a:lnTo>
                <a:lnTo>
                  <a:pt x="1550" y="776691"/>
                </a:lnTo>
                <a:lnTo>
                  <a:pt x="6136" y="823781"/>
                </a:lnTo>
                <a:lnTo>
                  <a:pt x="13663" y="869947"/>
                </a:lnTo>
                <a:lnTo>
                  <a:pt x="24033" y="915094"/>
                </a:lnTo>
                <a:lnTo>
                  <a:pt x="37152" y="959124"/>
                </a:lnTo>
                <a:lnTo>
                  <a:pt x="52923" y="1001943"/>
                </a:lnTo>
                <a:lnTo>
                  <a:pt x="71251" y="1043454"/>
                </a:lnTo>
                <a:lnTo>
                  <a:pt x="92038" y="1083561"/>
                </a:lnTo>
                <a:lnTo>
                  <a:pt x="115189" y="1122169"/>
                </a:lnTo>
                <a:lnTo>
                  <a:pt x="140609" y="1159180"/>
                </a:lnTo>
                <a:lnTo>
                  <a:pt x="168200" y="1194499"/>
                </a:lnTo>
                <a:lnTo>
                  <a:pt x="197868" y="1228031"/>
                </a:lnTo>
                <a:lnTo>
                  <a:pt x="229515" y="1259678"/>
                </a:lnTo>
                <a:lnTo>
                  <a:pt x="263047" y="1289346"/>
                </a:lnTo>
                <a:lnTo>
                  <a:pt x="298366" y="1316937"/>
                </a:lnTo>
                <a:lnTo>
                  <a:pt x="335378" y="1342357"/>
                </a:lnTo>
                <a:lnTo>
                  <a:pt x="373985" y="1365508"/>
                </a:lnTo>
                <a:lnTo>
                  <a:pt x="414092" y="1386296"/>
                </a:lnTo>
                <a:lnTo>
                  <a:pt x="455603" y="1404623"/>
                </a:lnTo>
                <a:lnTo>
                  <a:pt x="498422" y="1420394"/>
                </a:lnTo>
                <a:lnTo>
                  <a:pt x="542453" y="1433513"/>
                </a:lnTo>
                <a:lnTo>
                  <a:pt x="587599" y="1443884"/>
                </a:lnTo>
                <a:lnTo>
                  <a:pt x="633765" y="1451410"/>
                </a:lnTo>
                <a:lnTo>
                  <a:pt x="680855" y="1455997"/>
                </a:lnTo>
                <a:lnTo>
                  <a:pt x="728773" y="1457547"/>
                </a:lnTo>
                <a:lnTo>
                  <a:pt x="776691" y="1455997"/>
                </a:lnTo>
                <a:lnTo>
                  <a:pt x="823781" y="1451410"/>
                </a:lnTo>
                <a:lnTo>
                  <a:pt x="869947" y="1443884"/>
                </a:lnTo>
                <a:lnTo>
                  <a:pt x="915094" y="1433513"/>
                </a:lnTo>
                <a:lnTo>
                  <a:pt x="959124" y="1420394"/>
                </a:lnTo>
                <a:lnTo>
                  <a:pt x="1001943" y="1404623"/>
                </a:lnTo>
                <a:lnTo>
                  <a:pt x="1043454" y="1386296"/>
                </a:lnTo>
                <a:lnTo>
                  <a:pt x="1083561" y="1365508"/>
                </a:lnTo>
                <a:lnTo>
                  <a:pt x="1122169" y="1342357"/>
                </a:lnTo>
                <a:lnTo>
                  <a:pt x="1159180" y="1316937"/>
                </a:lnTo>
                <a:lnTo>
                  <a:pt x="1194499" y="1289346"/>
                </a:lnTo>
                <a:lnTo>
                  <a:pt x="1228031" y="1259678"/>
                </a:lnTo>
                <a:lnTo>
                  <a:pt x="1259678" y="1228031"/>
                </a:lnTo>
                <a:lnTo>
                  <a:pt x="1289346" y="1194499"/>
                </a:lnTo>
                <a:lnTo>
                  <a:pt x="1316937" y="1159180"/>
                </a:lnTo>
                <a:lnTo>
                  <a:pt x="1342357" y="1122169"/>
                </a:lnTo>
                <a:lnTo>
                  <a:pt x="1365508" y="1083561"/>
                </a:lnTo>
                <a:lnTo>
                  <a:pt x="1386296" y="1043454"/>
                </a:lnTo>
                <a:lnTo>
                  <a:pt x="1404623" y="1001943"/>
                </a:lnTo>
                <a:lnTo>
                  <a:pt x="1420394" y="959124"/>
                </a:lnTo>
                <a:lnTo>
                  <a:pt x="1433513" y="915094"/>
                </a:lnTo>
                <a:lnTo>
                  <a:pt x="1443884" y="869947"/>
                </a:lnTo>
                <a:lnTo>
                  <a:pt x="1451410" y="823781"/>
                </a:lnTo>
                <a:lnTo>
                  <a:pt x="1455997" y="776691"/>
                </a:lnTo>
                <a:lnTo>
                  <a:pt x="1457547" y="728773"/>
                </a:lnTo>
                <a:lnTo>
                  <a:pt x="1455997" y="680855"/>
                </a:lnTo>
                <a:lnTo>
                  <a:pt x="1451410" y="633765"/>
                </a:lnTo>
                <a:lnTo>
                  <a:pt x="1443884" y="587599"/>
                </a:lnTo>
                <a:lnTo>
                  <a:pt x="1433513" y="542453"/>
                </a:lnTo>
                <a:lnTo>
                  <a:pt x="1420394" y="498422"/>
                </a:lnTo>
                <a:lnTo>
                  <a:pt x="1404623" y="455603"/>
                </a:lnTo>
                <a:lnTo>
                  <a:pt x="1386296" y="414092"/>
                </a:lnTo>
                <a:lnTo>
                  <a:pt x="1365508" y="373985"/>
                </a:lnTo>
                <a:lnTo>
                  <a:pt x="1342357" y="335378"/>
                </a:lnTo>
                <a:lnTo>
                  <a:pt x="1316937" y="298366"/>
                </a:lnTo>
                <a:lnTo>
                  <a:pt x="1289346" y="263047"/>
                </a:lnTo>
                <a:lnTo>
                  <a:pt x="1259678" y="229515"/>
                </a:lnTo>
                <a:lnTo>
                  <a:pt x="1228031" y="197868"/>
                </a:lnTo>
                <a:lnTo>
                  <a:pt x="1194499" y="168200"/>
                </a:lnTo>
                <a:lnTo>
                  <a:pt x="1159180" y="140609"/>
                </a:lnTo>
                <a:lnTo>
                  <a:pt x="1122169" y="115189"/>
                </a:lnTo>
                <a:lnTo>
                  <a:pt x="1083561" y="92038"/>
                </a:lnTo>
                <a:lnTo>
                  <a:pt x="1043454" y="71251"/>
                </a:lnTo>
                <a:lnTo>
                  <a:pt x="1001943" y="52923"/>
                </a:lnTo>
                <a:lnTo>
                  <a:pt x="959124" y="37152"/>
                </a:lnTo>
                <a:lnTo>
                  <a:pt x="915094" y="24033"/>
                </a:lnTo>
                <a:lnTo>
                  <a:pt x="869947" y="13663"/>
                </a:lnTo>
                <a:lnTo>
                  <a:pt x="823781" y="6136"/>
                </a:lnTo>
                <a:lnTo>
                  <a:pt x="776691" y="1550"/>
                </a:lnTo>
                <a:lnTo>
                  <a:pt x="72877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4" name="object 13">
            <a:extLst>
              <a:ext uri="{FF2B5EF4-FFF2-40B4-BE49-F238E27FC236}">
                <a16:creationId xmlns:a16="http://schemas.microsoft.com/office/drawing/2014/main" id="{C07E1E04-3B1D-41F5-82EA-37BE5A8E392C}"/>
              </a:ext>
            </a:extLst>
          </p:cNvPr>
          <p:cNvSpPr/>
          <p:nvPr userDrawn="1"/>
        </p:nvSpPr>
        <p:spPr>
          <a:xfrm>
            <a:off x="14454356" y="3805019"/>
            <a:ext cx="2340204" cy="2964512"/>
          </a:xfrm>
          <a:custGeom>
            <a:avLst/>
            <a:gdLst/>
            <a:ahLst/>
            <a:cxnLst/>
            <a:rect l="l" t="t" r="r" b="b"/>
            <a:pathLst>
              <a:path w="2337434" h="2961004">
                <a:moveTo>
                  <a:pt x="1216717" y="974"/>
                </a:moveTo>
                <a:lnTo>
                  <a:pt x="1120383" y="974"/>
                </a:lnTo>
                <a:lnTo>
                  <a:pt x="1072712" y="3873"/>
                </a:lnTo>
                <a:lnTo>
                  <a:pt x="1025574" y="8659"/>
                </a:lnTo>
                <a:lnTo>
                  <a:pt x="979007" y="15294"/>
                </a:lnTo>
                <a:lnTo>
                  <a:pt x="933048" y="23741"/>
                </a:lnTo>
                <a:lnTo>
                  <a:pt x="887736" y="33961"/>
                </a:lnTo>
                <a:lnTo>
                  <a:pt x="843107" y="45918"/>
                </a:lnTo>
                <a:lnTo>
                  <a:pt x="799200" y="59574"/>
                </a:lnTo>
                <a:lnTo>
                  <a:pt x="756052" y="74890"/>
                </a:lnTo>
                <a:lnTo>
                  <a:pt x="713700" y="91831"/>
                </a:lnTo>
                <a:lnTo>
                  <a:pt x="672182" y="110357"/>
                </a:lnTo>
                <a:lnTo>
                  <a:pt x="631537" y="130432"/>
                </a:lnTo>
                <a:lnTo>
                  <a:pt x="591800" y="152018"/>
                </a:lnTo>
                <a:lnTo>
                  <a:pt x="553010" y="175077"/>
                </a:lnTo>
                <a:lnTo>
                  <a:pt x="515205" y="199571"/>
                </a:lnTo>
                <a:lnTo>
                  <a:pt x="478422" y="225464"/>
                </a:lnTo>
                <a:lnTo>
                  <a:pt x="442699" y="252717"/>
                </a:lnTo>
                <a:lnTo>
                  <a:pt x="408072" y="281293"/>
                </a:lnTo>
                <a:lnTo>
                  <a:pt x="374581" y="311154"/>
                </a:lnTo>
                <a:lnTo>
                  <a:pt x="342262" y="342262"/>
                </a:lnTo>
                <a:lnTo>
                  <a:pt x="311154" y="374581"/>
                </a:lnTo>
                <a:lnTo>
                  <a:pt x="281293" y="408072"/>
                </a:lnTo>
                <a:lnTo>
                  <a:pt x="252717" y="442699"/>
                </a:lnTo>
                <a:lnTo>
                  <a:pt x="225464" y="478422"/>
                </a:lnTo>
                <a:lnTo>
                  <a:pt x="199571" y="515205"/>
                </a:lnTo>
                <a:lnTo>
                  <a:pt x="175077" y="553010"/>
                </a:lnTo>
                <a:lnTo>
                  <a:pt x="152018" y="591800"/>
                </a:lnTo>
                <a:lnTo>
                  <a:pt x="130432" y="631537"/>
                </a:lnTo>
                <a:lnTo>
                  <a:pt x="110357" y="672182"/>
                </a:lnTo>
                <a:lnTo>
                  <a:pt x="91831" y="713700"/>
                </a:lnTo>
                <a:lnTo>
                  <a:pt x="74890" y="756052"/>
                </a:lnTo>
                <a:lnTo>
                  <a:pt x="59574" y="799200"/>
                </a:lnTo>
                <a:lnTo>
                  <a:pt x="45918" y="843107"/>
                </a:lnTo>
                <a:lnTo>
                  <a:pt x="33961" y="887736"/>
                </a:lnTo>
                <a:lnTo>
                  <a:pt x="23741" y="933048"/>
                </a:lnTo>
                <a:lnTo>
                  <a:pt x="15294" y="979007"/>
                </a:lnTo>
                <a:lnTo>
                  <a:pt x="8659" y="1025574"/>
                </a:lnTo>
                <a:lnTo>
                  <a:pt x="3873" y="1072712"/>
                </a:lnTo>
                <a:lnTo>
                  <a:pt x="974" y="1120383"/>
                </a:lnTo>
                <a:lnTo>
                  <a:pt x="0" y="1168550"/>
                </a:lnTo>
                <a:lnTo>
                  <a:pt x="975" y="1216749"/>
                </a:lnTo>
                <a:lnTo>
                  <a:pt x="3878" y="1264451"/>
                </a:lnTo>
                <a:lnTo>
                  <a:pt x="8670" y="1311619"/>
                </a:lnTo>
                <a:lnTo>
                  <a:pt x="15313" y="1358215"/>
                </a:lnTo>
                <a:lnTo>
                  <a:pt x="23770" y="1404202"/>
                </a:lnTo>
                <a:lnTo>
                  <a:pt x="34003" y="1449541"/>
                </a:lnTo>
                <a:lnTo>
                  <a:pt x="45975" y="1494195"/>
                </a:lnTo>
                <a:lnTo>
                  <a:pt x="59647" y="1538127"/>
                </a:lnTo>
                <a:lnTo>
                  <a:pt x="74983" y="1581299"/>
                </a:lnTo>
                <a:lnTo>
                  <a:pt x="91944" y="1623673"/>
                </a:lnTo>
                <a:lnTo>
                  <a:pt x="110492" y="1665212"/>
                </a:lnTo>
                <a:lnTo>
                  <a:pt x="130591" y="1705877"/>
                </a:lnTo>
                <a:lnTo>
                  <a:pt x="152202" y="1745632"/>
                </a:lnTo>
                <a:lnTo>
                  <a:pt x="175288" y="1784438"/>
                </a:lnTo>
                <a:lnTo>
                  <a:pt x="199811" y="1822258"/>
                </a:lnTo>
                <a:lnTo>
                  <a:pt x="225734" y="1859054"/>
                </a:lnTo>
                <a:lnTo>
                  <a:pt x="253018" y="1894789"/>
                </a:lnTo>
                <a:lnTo>
                  <a:pt x="281627" y="1929424"/>
                </a:lnTo>
                <a:lnTo>
                  <a:pt x="311522" y="1962923"/>
                </a:lnTo>
                <a:lnTo>
                  <a:pt x="342666" y="1995247"/>
                </a:lnTo>
                <a:lnTo>
                  <a:pt x="375021" y="2026359"/>
                </a:lnTo>
                <a:lnTo>
                  <a:pt x="408549" y="2056222"/>
                </a:lnTo>
                <a:lnTo>
                  <a:pt x="443213" y="2084797"/>
                </a:lnTo>
                <a:lnTo>
                  <a:pt x="478976" y="2112047"/>
                </a:lnTo>
                <a:lnTo>
                  <a:pt x="515798" y="2137934"/>
                </a:lnTo>
                <a:lnTo>
                  <a:pt x="553644" y="2162421"/>
                </a:lnTo>
                <a:lnTo>
                  <a:pt x="592475" y="2185469"/>
                </a:lnTo>
                <a:lnTo>
                  <a:pt x="632253" y="2207042"/>
                </a:lnTo>
                <a:lnTo>
                  <a:pt x="672941" y="2227102"/>
                </a:lnTo>
                <a:lnTo>
                  <a:pt x="714501" y="2245610"/>
                </a:lnTo>
                <a:lnTo>
                  <a:pt x="756896" y="2262530"/>
                </a:lnTo>
                <a:lnTo>
                  <a:pt x="800087" y="2277823"/>
                </a:lnTo>
                <a:lnTo>
                  <a:pt x="844038" y="2291452"/>
                </a:lnTo>
                <a:lnTo>
                  <a:pt x="888710" y="2303379"/>
                </a:lnTo>
                <a:lnTo>
                  <a:pt x="934066" y="2313568"/>
                </a:lnTo>
                <a:lnTo>
                  <a:pt x="980068" y="2321979"/>
                </a:lnTo>
                <a:lnTo>
                  <a:pt x="1026679" y="2328575"/>
                </a:lnTo>
                <a:lnTo>
                  <a:pt x="1073860" y="2333319"/>
                </a:lnTo>
                <a:lnTo>
                  <a:pt x="1073860" y="2960906"/>
                </a:lnTo>
                <a:lnTo>
                  <a:pt x="2075108" y="1919828"/>
                </a:lnTo>
                <a:lnTo>
                  <a:pt x="2063622" y="1919828"/>
                </a:lnTo>
                <a:lnTo>
                  <a:pt x="2094819" y="1881059"/>
                </a:lnTo>
                <a:lnTo>
                  <a:pt x="2124375" y="1840961"/>
                </a:lnTo>
                <a:lnTo>
                  <a:pt x="2152237" y="1799583"/>
                </a:lnTo>
                <a:lnTo>
                  <a:pt x="2178355" y="1756977"/>
                </a:lnTo>
                <a:lnTo>
                  <a:pt x="2202678" y="1713194"/>
                </a:lnTo>
                <a:lnTo>
                  <a:pt x="2225155" y="1668286"/>
                </a:lnTo>
                <a:lnTo>
                  <a:pt x="2245734" y="1622303"/>
                </a:lnTo>
                <a:lnTo>
                  <a:pt x="2264363" y="1575297"/>
                </a:lnTo>
                <a:lnTo>
                  <a:pt x="2280993" y="1527319"/>
                </a:lnTo>
                <a:lnTo>
                  <a:pt x="2295572" y="1478420"/>
                </a:lnTo>
                <a:lnTo>
                  <a:pt x="2308048" y="1428651"/>
                </a:lnTo>
                <a:lnTo>
                  <a:pt x="2318371" y="1378063"/>
                </a:lnTo>
                <a:lnTo>
                  <a:pt x="2326488" y="1326708"/>
                </a:lnTo>
                <a:lnTo>
                  <a:pt x="2332350" y="1274637"/>
                </a:lnTo>
                <a:lnTo>
                  <a:pt x="2335905" y="1221901"/>
                </a:lnTo>
                <a:lnTo>
                  <a:pt x="2337101" y="1168550"/>
                </a:lnTo>
                <a:lnTo>
                  <a:pt x="2336126" y="1120383"/>
                </a:lnTo>
                <a:lnTo>
                  <a:pt x="2333227" y="1072712"/>
                </a:lnTo>
                <a:lnTo>
                  <a:pt x="2328441" y="1025574"/>
                </a:lnTo>
                <a:lnTo>
                  <a:pt x="2321807" y="979007"/>
                </a:lnTo>
                <a:lnTo>
                  <a:pt x="2313360" y="933048"/>
                </a:lnTo>
                <a:lnTo>
                  <a:pt x="2303139" y="887736"/>
                </a:lnTo>
                <a:lnTo>
                  <a:pt x="2291183" y="843107"/>
                </a:lnTo>
                <a:lnTo>
                  <a:pt x="2277527" y="799200"/>
                </a:lnTo>
                <a:lnTo>
                  <a:pt x="2262210" y="756052"/>
                </a:lnTo>
                <a:lnTo>
                  <a:pt x="2245270" y="713700"/>
                </a:lnTo>
                <a:lnTo>
                  <a:pt x="2226743" y="672182"/>
                </a:lnTo>
                <a:lnTo>
                  <a:pt x="2206668" y="631537"/>
                </a:lnTo>
                <a:lnTo>
                  <a:pt x="2185083" y="591800"/>
                </a:lnTo>
                <a:lnTo>
                  <a:pt x="2162024" y="553010"/>
                </a:lnTo>
                <a:lnTo>
                  <a:pt x="2137529" y="515205"/>
                </a:lnTo>
                <a:lnTo>
                  <a:pt x="2111637" y="478422"/>
                </a:lnTo>
                <a:lnTo>
                  <a:pt x="2084384" y="442699"/>
                </a:lnTo>
                <a:lnTo>
                  <a:pt x="2055808" y="408072"/>
                </a:lnTo>
                <a:lnTo>
                  <a:pt x="2025947" y="374581"/>
                </a:lnTo>
                <a:lnTo>
                  <a:pt x="1994838" y="342262"/>
                </a:lnTo>
                <a:lnTo>
                  <a:pt x="1962519" y="311154"/>
                </a:lnTo>
                <a:lnTo>
                  <a:pt x="1929028" y="281293"/>
                </a:lnTo>
                <a:lnTo>
                  <a:pt x="1894402" y="252717"/>
                </a:lnTo>
                <a:lnTo>
                  <a:pt x="1858679" y="225464"/>
                </a:lnTo>
                <a:lnTo>
                  <a:pt x="1821895" y="199571"/>
                </a:lnTo>
                <a:lnTo>
                  <a:pt x="1784090" y="175077"/>
                </a:lnTo>
                <a:lnTo>
                  <a:pt x="1745301" y="152018"/>
                </a:lnTo>
                <a:lnTo>
                  <a:pt x="1705564" y="130432"/>
                </a:lnTo>
                <a:lnTo>
                  <a:pt x="1664918" y="110357"/>
                </a:lnTo>
                <a:lnTo>
                  <a:pt x="1623400" y="91831"/>
                </a:lnTo>
                <a:lnTo>
                  <a:pt x="1581049" y="74890"/>
                </a:lnTo>
                <a:lnTo>
                  <a:pt x="1537900" y="59574"/>
                </a:lnTo>
                <a:lnTo>
                  <a:pt x="1493993" y="45918"/>
                </a:lnTo>
                <a:lnTo>
                  <a:pt x="1449365" y="33961"/>
                </a:lnTo>
                <a:lnTo>
                  <a:pt x="1404052" y="23741"/>
                </a:lnTo>
                <a:lnTo>
                  <a:pt x="1358094" y="15294"/>
                </a:lnTo>
                <a:lnTo>
                  <a:pt x="1311527" y="8659"/>
                </a:lnTo>
                <a:lnTo>
                  <a:pt x="1264389" y="3873"/>
                </a:lnTo>
                <a:lnTo>
                  <a:pt x="1216717" y="974"/>
                </a:lnTo>
                <a:close/>
              </a:path>
              <a:path w="2337434" h="2961004">
                <a:moveTo>
                  <a:pt x="2075132" y="1919803"/>
                </a:moveTo>
                <a:lnTo>
                  <a:pt x="2063622" y="1919828"/>
                </a:lnTo>
                <a:lnTo>
                  <a:pt x="2075108" y="1919828"/>
                </a:lnTo>
                <a:close/>
              </a:path>
              <a:path w="2337434" h="2961004">
                <a:moveTo>
                  <a:pt x="1168550" y="0"/>
                </a:moveTo>
                <a:lnTo>
                  <a:pt x="1120383" y="974"/>
                </a:lnTo>
                <a:lnTo>
                  <a:pt x="1216717" y="974"/>
                </a:lnTo>
                <a:lnTo>
                  <a:pt x="1168550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5" name="object 14">
            <a:extLst>
              <a:ext uri="{FF2B5EF4-FFF2-40B4-BE49-F238E27FC236}">
                <a16:creationId xmlns:a16="http://schemas.microsoft.com/office/drawing/2014/main" id="{B28A2171-9A91-4BFE-A928-05412542E816}"/>
              </a:ext>
            </a:extLst>
          </p:cNvPr>
          <p:cNvSpPr/>
          <p:nvPr userDrawn="1"/>
        </p:nvSpPr>
        <p:spPr>
          <a:xfrm>
            <a:off x="16932605" y="1138071"/>
            <a:ext cx="2340204" cy="2964512"/>
          </a:xfrm>
          <a:custGeom>
            <a:avLst/>
            <a:gdLst/>
            <a:ahLst/>
            <a:cxnLst/>
            <a:rect l="l" t="t" r="r" b="b"/>
            <a:pathLst>
              <a:path w="2337434" h="2961004">
                <a:moveTo>
                  <a:pt x="1216717" y="974"/>
                </a:moveTo>
                <a:lnTo>
                  <a:pt x="1120383" y="974"/>
                </a:lnTo>
                <a:lnTo>
                  <a:pt x="1072712" y="3873"/>
                </a:lnTo>
                <a:lnTo>
                  <a:pt x="1025574" y="8659"/>
                </a:lnTo>
                <a:lnTo>
                  <a:pt x="979007" y="15294"/>
                </a:lnTo>
                <a:lnTo>
                  <a:pt x="933048" y="23741"/>
                </a:lnTo>
                <a:lnTo>
                  <a:pt x="887736" y="33961"/>
                </a:lnTo>
                <a:lnTo>
                  <a:pt x="843107" y="45918"/>
                </a:lnTo>
                <a:lnTo>
                  <a:pt x="799200" y="59574"/>
                </a:lnTo>
                <a:lnTo>
                  <a:pt x="756052" y="74890"/>
                </a:lnTo>
                <a:lnTo>
                  <a:pt x="713700" y="91831"/>
                </a:lnTo>
                <a:lnTo>
                  <a:pt x="672182" y="110357"/>
                </a:lnTo>
                <a:lnTo>
                  <a:pt x="631537" y="130432"/>
                </a:lnTo>
                <a:lnTo>
                  <a:pt x="591800" y="152018"/>
                </a:lnTo>
                <a:lnTo>
                  <a:pt x="553010" y="175077"/>
                </a:lnTo>
                <a:lnTo>
                  <a:pt x="515205" y="199571"/>
                </a:lnTo>
                <a:lnTo>
                  <a:pt x="478422" y="225464"/>
                </a:lnTo>
                <a:lnTo>
                  <a:pt x="442699" y="252717"/>
                </a:lnTo>
                <a:lnTo>
                  <a:pt x="408072" y="281293"/>
                </a:lnTo>
                <a:lnTo>
                  <a:pt x="374581" y="311154"/>
                </a:lnTo>
                <a:lnTo>
                  <a:pt x="342262" y="342262"/>
                </a:lnTo>
                <a:lnTo>
                  <a:pt x="311154" y="374581"/>
                </a:lnTo>
                <a:lnTo>
                  <a:pt x="281293" y="408072"/>
                </a:lnTo>
                <a:lnTo>
                  <a:pt x="252717" y="442699"/>
                </a:lnTo>
                <a:lnTo>
                  <a:pt x="225464" y="478422"/>
                </a:lnTo>
                <a:lnTo>
                  <a:pt x="199571" y="515205"/>
                </a:lnTo>
                <a:lnTo>
                  <a:pt x="175077" y="553010"/>
                </a:lnTo>
                <a:lnTo>
                  <a:pt x="152018" y="591800"/>
                </a:lnTo>
                <a:lnTo>
                  <a:pt x="130432" y="631537"/>
                </a:lnTo>
                <a:lnTo>
                  <a:pt x="110357" y="672182"/>
                </a:lnTo>
                <a:lnTo>
                  <a:pt x="91831" y="713700"/>
                </a:lnTo>
                <a:lnTo>
                  <a:pt x="74890" y="756052"/>
                </a:lnTo>
                <a:lnTo>
                  <a:pt x="59574" y="799200"/>
                </a:lnTo>
                <a:lnTo>
                  <a:pt x="45918" y="843107"/>
                </a:lnTo>
                <a:lnTo>
                  <a:pt x="33961" y="887736"/>
                </a:lnTo>
                <a:lnTo>
                  <a:pt x="23741" y="933048"/>
                </a:lnTo>
                <a:lnTo>
                  <a:pt x="15294" y="979007"/>
                </a:lnTo>
                <a:lnTo>
                  <a:pt x="8659" y="1025574"/>
                </a:lnTo>
                <a:lnTo>
                  <a:pt x="3873" y="1072712"/>
                </a:lnTo>
                <a:lnTo>
                  <a:pt x="974" y="1120383"/>
                </a:lnTo>
                <a:lnTo>
                  <a:pt x="0" y="1168550"/>
                </a:lnTo>
                <a:lnTo>
                  <a:pt x="975" y="1216749"/>
                </a:lnTo>
                <a:lnTo>
                  <a:pt x="3878" y="1264451"/>
                </a:lnTo>
                <a:lnTo>
                  <a:pt x="8670" y="1311619"/>
                </a:lnTo>
                <a:lnTo>
                  <a:pt x="15313" y="1358215"/>
                </a:lnTo>
                <a:lnTo>
                  <a:pt x="23770" y="1404202"/>
                </a:lnTo>
                <a:lnTo>
                  <a:pt x="34003" y="1449541"/>
                </a:lnTo>
                <a:lnTo>
                  <a:pt x="45975" y="1494195"/>
                </a:lnTo>
                <a:lnTo>
                  <a:pt x="59647" y="1538127"/>
                </a:lnTo>
                <a:lnTo>
                  <a:pt x="74983" y="1581299"/>
                </a:lnTo>
                <a:lnTo>
                  <a:pt x="91944" y="1623673"/>
                </a:lnTo>
                <a:lnTo>
                  <a:pt x="110492" y="1665212"/>
                </a:lnTo>
                <a:lnTo>
                  <a:pt x="130591" y="1705877"/>
                </a:lnTo>
                <a:lnTo>
                  <a:pt x="152202" y="1745632"/>
                </a:lnTo>
                <a:lnTo>
                  <a:pt x="175288" y="1784438"/>
                </a:lnTo>
                <a:lnTo>
                  <a:pt x="199811" y="1822258"/>
                </a:lnTo>
                <a:lnTo>
                  <a:pt x="225734" y="1859054"/>
                </a:lnTo>
                <a:lnTo>
                  <a:pt x="253018" y="1894789"/>
                </a:lnTo>
                <a:lnTo>
                  <a:pt x="281627" y="1929424"/>
                </a:lnTo>
                <a:lnTo>
                  <a:pt x="311522" y="1962923"/>
                </a:lnTo>
                <a:lnTo>
                  <a:pt x="342666" y="1995247"/>
                </a:lnTo>
                <a:lnTo>
                  <a:pt x="375021" y="2026359"/>
                </a:lnTo>
                <a:lnTo>
                  <a:pt x="408549" y="2056222"/>
                </a:lnTo>
                <a:lnTo>
                  <a:pt x="443213" y="2084797"/>
                </a:lnTo>
                <a:lnTo>
                  <a:pt x="478976" y="2112047"/>
                </a:lnTo>
                <a:lnTo>
                  <a:pt x="515798" y="2137934"/>
                </a:lnTo>
                <a:lnTo>
                  <a:pt x="553644" y="2162421"/>
                </a:lnTo>
                <a:lnTo>
                  <a:pt x="592475" y="2185469"/>
                </a:lnTo>
                <a:lnTo>
                  <a:pt x="632253" y="2207042"/>
                </a:lnTo>
                <a:lnTo>
                  <a:pt x="672941" y="2227102"/>
                </a:lnTo>
                <a:lnTo>
                  <a:pt x="714501" y="2245610"/>
                </a:lnTo>
                <a:lnTo>
                  <a:pt x="756896" y="2262530"/>
                </a:lnTo>
                <a:lnTo>
                  <a:pt x="800087" y="2277823"/>
                </a:lnTo>
                <a:lnTo>
                  <a:pt x="844038" y="2291452"/>
                </a:lnTo>
                <a:lnTo>
                  <a:pt x="888710" y="2303379"/>
                </a:lnTo>
                <a:lnTo>
                  <a:pt x="934066" y="2313568"/>
                </a:lnTo>
                <a:lnTo>
                  <a:pt x="980068" y="2321979"/>
                </a:lnTo>
                <a:lnTo>
                  <a:pt x="1026679" y="2328575"/>
                </a:lnTo>
                <a:lnTo>
                  <a:pt x="1073860" y="2333319"/>
                </a:lnTo>
                <a:lnTo>
                  <a:pt x="1073860" y="2960906"/>
                </a:lnTo>
                <a:lnTo>
                  <a:pt x="2075108" y="1919828"/>
                </a:lnTo>
                <a:lnTo>
                  <a:pt x="2063622" y="1919828"/>
                </a:lnTo>
                <a:lnTo>
                  <a:pt x="2094819" y="1881059"/>
                </a:lnTo>
                <a:lnTo>
                  <a:pt x="2124375" y="1840961"/>
                </a:lnTo>
                <a:lnTo>
                  <a:pt x="2152237" y="1799583"/>
                </a:lnTo>
                <a:lnTo>
                  <a:pt x="2178355" y="1756977"/>
                </a:lnTo>
                <a:lnTo>
                  <a:pt x="2202678" y="1713194"/>
                </a:lnTo>
                <a:lnTo>
                  <a:pt x="2225155" y="1668286"/>
                </a:lnTo>
                <a:lnTo>
                  <a:pt x="2245734" y="1622303"/>
                </a:lnTo>
                <a:lnTo>
                  <a:pt x="2264363" y="1575297"/>
                </a:lnTo>
                <a:lnTo>
                  <a:pt x="2280993" y="1527319"/>
                </a:lnTo>
                <a:lnTo>
                  <a:pt x="2295572" y="1478420"/>
                </a:lnTo>
                <a:lnTo>
                  <a:pt x="2308048" y="1428651"/>
                </a:lnTo>
                <a:lnTo>
                  <a:pt x="2318371" y="1378063"/>
                </a:lnTo>
                <a:lnTo>
                  <a:pt x="2326488" y="1326708"/>
                </a:lnTo>
                <a:lnTo>
                  <a:pt x="2332350" y="1274637"/>
                </a:lnTo>
                <a:lnTo>
                  <a:pt x="2335905" y="1221901"/>
                </a:lnTo>
                <a:lnTo>
                  <a:pt x="2337101" y="1168550"/>
                </a:lnTo>
                <a:lnTo>
                  <a:pt x="2336126" y="1120383"/>
                </a:lnTo>
                <a:lnTo>
                  <a:pt x="2333227" y="1072712"/>
                </a:lnTo>
                <a:lnTo>
                  <a:pt x="2328441" y="1025574"/>
                </a:lnTo>
                <a:lnTo>
                  <a:pt x="2321807" y="979007"/>
                </a:lnTo>
                <a:lnTo>
                  <a:pt x="2313360" y="933048"/>
                </a:lnTo>
                <a:lnTo>
                  <a:pt x="2303139" y="887736"/>
                </a:lnTo>
                <a:lnTo>
                  <a:pt x="2291183" y="843107"/>
                </a:lnTo>
                <a:lnTo>
                  <a:pt x="2277527" y="799200"/>
                </a:lnTo>
                <a:lnTo>
                  <a:pt x="2262210" y="756052"/>
                </a:lnTo>
                <a:lnTo>
                  <a:pt x="2245270" y="713700"/>
                </a:lnTo>
                <a:lnTo>
                  <a:pt x="2226743" y="672182"/>
                </a:lnTo>
                <a:lnTo>
                  <a:pt x="2206668" y="631537"/>
                </a:lnTo>
                <a:lnTo>
                  <a:pt x="2185083" y="591800"/>
                </a:lnTo>
                <a:lnTo>
                  <a:pt x="2162024" y="553010"/>
                </a:lnTo>
                <a:lnTo>
                  <a:pt x="2137529" y="515205"/>
                </a:lnTo>
                <a:lnTo>
                  <a:pt x="2111637" y="478422"/>
                </a:lnTo>
                <a:lnTo>
                  <a:pt x="2084384" y="442699"/>
                </a:lnTo>
                <a:lnTo>
                  <a:pt x="2055808" y="408072"/>
                </a:lnTo>
                <a:lnTo>
                  <a:pt x="2025947" y="374581"/>
                </a:lnTo>
                <a:lnTo>
                  <a:pt x="1994838" y="342262"/>
                </a:lnTo>
                <a:lnTo>
                  <a:pt x="1962519" y="311154"/>
                </a:lnTo>
                <a:lnTo>
                  <a:pt x="1929028" y="281293"/>
                </a:lnTo>
                <a:lnTo>
                  <a:pt x="1894402" y="252717"/>
                </a:lnTo>
                <a:lnTo>
                  <a:pt x="1858679" y="225464"/>
                </a:lnTo>
                <a:lnTo>
                  <a:pt x="1821895" y="199571"/>
                </a:lnTo>
                <a:lnTo>
                  <a:pt x="1784090" y="175077"/>
                </a:lnTo>
                <a:lnTo>
                  <a:pt x="1745301" y="152018"/>
                </a:lnTo>
                <a:lnTo>
                  <a:pt x="1705564" y="130432"/>
                </a:lnTo>
                <a:lnTo>
                  <a:pt x="1664918" y="110357"/>
                </a:lnTo>
                <a:lnTo>
                  <a:pt x="1623400" y="91831"/>
                </a:lnTo>
                <a:lnTo>
                  <a:pt x="1581049" y="74890"/>
                </a:lnTo>
                <a:lnTo>
                  <a:pt x="1537900" y="59574"/>
                </a:lnTo>
                <a:lnTo>
                  <a:pt x="1493993" y="45918"/>
                </a:lnTo>
                <a:lnTo>
                  <a:pt x="1449365" y="33961"/>
                </a:lnTo>
                <a:lnTo>
                  <a:pt x="1404052" y="23741"/>
                </a:lnTo>
                <a:lnTo>
                  <a:pt x="1358094" y="15294"/>
                </a:lnTo>
                <a:lnTo>
                  <a:pt x="1311527" y="8659"/>
                </a:lnTo>
                <a:lnTo>
                  <a:pt x="1264389" y="3873"/>
                </a:lnTo>
                <a:lnTo>
                  <a:pt x="1216717" y="974"/>
                </a:lnTo>
                <a:close/>
              </a:path>
              <a:path w="2337434" h="2961004">
                <a:moveTo>
                  <a:pt x="2075132" y="1919803"/>
                </a:moveTo>
                <a:lnTo>
                  <a:pt x="2063622" y="1919828"/>
                </a:lnTo>
                <a:lnTo>
                  <a:pt x="2075108" y="1919828"/>
                </a:lnTo>
                <a:close/>
              </a:path>
              <a:path w="2337434" h="2961004">
                <a:moveTo>
                  <a:pt x="1168550" y="0"/>
                </a:moveTo>
                <a:lnTo>
                  <a:pt x="1120383" y="974"/>
                </a:lnTo>
                <a:lnTo>
                  <a:pt x="1216717" y="974"/>
                </a:lnTo>
                <a:lnTo>
                  <a:pt x="1168550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6" name="object 15">
            <a:extLst>
              <a:ext uri="{FF2B5EF4-FFF2-40B4-BE49-F238E27FC236}">
                <a16:creationId xmlns:a16="http://schemas.microsoft.com/office/drawing/2014/main" id="{03D9CA3A-947A-4833-B953-786D149F0B31}"/>
              </a:ext>
            </a:extLst>
          </p:cNvPr>
          <p:cNvSpPr/>
          <p:nvPr userDrawn="1"/>
        </p:nvSpPr>
        <p:spPr>
          <a:xfrm>
            <a:off x="14643056" y="3981137"/>
            <a:ext cx="1912151" cy="19121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7" name="object 16">
            <a:extLst>
              <a:ext uri="{FF2B5EF4-FFF2-40B4-BE49-F238E27FC236}">
                <a16:creationId xmlns:a16="http://schemas.microsoft.com/office/drawing/2014/main" id="{3B5501D4-2CB5-4C29-97FE-4A4CA88762EB}"/>
              </a:ext>
            </a:extLst>
          </p:cNvPr>
          <p:cNvSpPr/>
          <p:nvPr userDrawn="1"/>
        </p:nvSpPr>
        <p:spPr>
          <a:xfrm>
            <a:off x="14894654" y="4207576"/>
            <a:ext cx="1459687" cy="1459687"/>
          </a:xfrm>
          <a:custGeom>
            <a:avLst/>
            <a:gdLst/>
            <a:ahLst/>
            <a:cxnLst/>
            <a:rect l="l" t="t" r="r" b="b"/>
            <a:pathLst>
              <a:path w="1457959" h="1457960">
                <a:moveTo>
                  <a:pt x="728773" y="0"/>
                </a:moveTo>
                <a:lnTo>
                  <a:pt x="680855" y="1550"/>
                </a:lnTo>
                <a:lnTo>
                  <a:pt x="633765" y="6136"/>
                </a:lnTo>
                <a:lnTo>
                  <a:pt x="587599" y="13663"/>
                </a:lnTo>
                <a:lnTo>
                  <a:pt x="542453" y="24034"/>
                </a:lnTo>
                <a:lnTo>
                  <a:pt x="498422" y="37153"/>
                </a:lnTo>
                <a:lnTo>
                  <a:pt x="455603" y="52925"/>
                </a:lnTo>
                <a:lnTo>
                  <a:pt x="414092" y="71253"/>
                </a:lnTo>
                <a:lnTo>
                  <a:pt x="373985" y="92041"/>
                </a:lnTo>
                <a:lnTo>
                  <a:pt x="335378" y="115192"/>
                </a:lnTo>
                <a:lnTo>
                  <a:pt x="298366" y="140612"/>
                </a:lnTo>
                <a:lnTo>
                  <a:pt x="263047" y="168204"/>
                </a:lnTo>
                <a:lnTo>
                  <a:pt x="229515" y="197872"/>
                </a:lnTo>
                <a:lnTo>
                  <a:pt x="197868" y="229520"/>
                </a:lnTo>
                <a:lnTo>
                  <a:pt x="168200" y="263052"/>
                </a:lnTo>
                <a:lnTo>
                  <a:pt x="140609" y="298372"/>
                </a:lnTo>
                <a:lnTo>
                  <a:pt x="115189" y="335383"/>
                </a:lnTo>
                <a:lnTo>
                  <a:pt x="92038" y="373990"/>
                </a:lnTo>
                <a:lnTo>
                  <a:pt x="71251" y="414098"/>
                </a:lnTo>
                <a:lnTo>
                  <a:pt x="52923" y="455608"/>
                </a:lnTo>
                <a:lnTo>
                  <a:pt x="37152" y="498427"/>
                </a:lnTo>
                <a:lnTo>
                  <a:pt x="24033" y="542457"/>
                </a:lnTo>
                <a:lnTo>
                  <a:pt x="13663" y="587603"/>
                </a:lnTo>
                <a:lnTo>
                  <a:pt x="6136" y="633768"/>
                </a:lnTo>
                <a:lnTo>
                  <a:pt x="1550" y="680857"/>
                </a:lnTo>
                <a:lnTo>
                  <a:pt x="0" y="728773"/>
                </a:lnTo>
                <a:lnTo>
                  <a:pt x="1550" y="776691"/>
                </a:lnTo>
                <a:lnTo>
                  <a:pt x="6136" y="823781"/>
                </a:lnTo>
                <a:lnTo>
                  <a:pt x="13663" y="869947"/>
                </a:lnTo>
                <a:lnTo>
                  <a:pt x="24033" y="915094"/>
                </a:lnTo>
                <a:lnTo>
                  <a:pt x="37152" y="959124"/>
                </a:lnTo>
                <a:lnTo>
                  <a:pt x="52923" y="1001943"/>
                </a:lnTo>
                <a:lnTo>
                  <a:pt x="71251" y="1043454"/>
                </a:lnTo>
                <a:lnTo>
                  <a:pt x="92038" y="1083561"/>
                </a:lnTo>
                <a:lnTo>
                  <a:pt x="115189" y="1122169"/>
                </a:lnTo>
                <a:lnTo>
                  <a:pt x="140609" y="1159180"/>
                </a:lnTo>
                <a:lnTo>
                  <a:pt x="168200" y="1194499"/>
                </a:lnTo>
                <a:lnTo>
                  <a:pt x="197868" y="1228031"/>
                </a:lnTo>
                <a:lnTo>
                  <a:pt x="229515" y="1259678"/>
                </a:lnTo>
                <a:lnTo>
                  <a:pt x="263047" y="1289346"/>
                </a:lnTo>
                <a:lnTo>
                  <a:pt x="298366" y="1316937"/>
                </a:lnTo>
                <a:lnTo>
                  <a:pt x="335378" y="1342357"/>
                </a:lnTo>
                <a:lnTo>
                  <a:pt x="373985" y="1365508"/>
                </a:lnTo>
                <a:lnTo>
                  <a:pt x="414092" y="1386296"/>
                </a:lnTo>
                <a:lnTo>
                  <a:pt x="455603" y="1404623"/>
                </a:lnTo>
                <a:lnTo>
                  <a:pt x="498422" y="1420394"/>
                </a:lnTo>
                <a:lnTo>
                  <a:pt x="542453" y="1433513"/>
                </a:lnTo>
                <a:lnTo>
                  <a:pt x="587599" y="1443884"/>
                </a:lnTo>
                <a:lnTo>
                  <a:pt x="633765" y="1451410"/>
                </a:lnTo>
                <a:lnTo>
                  <a:pt x="680855" y="1455997"/>
                </a:lnTo>
                <a:lnTo>
                  <a:pt x="728773" y="1457547"/>
                </a:lnTo>
                <a:lnTo>
                  <a:pt x="776691" y="1455997"/>
                </a:lnTo>
                <a:lnTo>
                  <a:pt x="823781" y="1451410"/>
                </a:lnTo>
                <a:lnTo>
                  <a:pt x="869947" y="1443884"/>
                </a:lnTo>
                <a:lnTo>
                  <a:pt x="915094" y="1433513"/>
                </a:lnTo>
                <a:lnTo>
                  <a:pt x="959124" y="1420394"/>
                </a:lnTo>
                <a:lnTo>
                  <a:pt x="1001943" y="1404623"/>
                </a:lnTo>
                <a:lnTo>
                  <a:pt x="1043454" y="1386296"/>
                </a:lnTo>
                <a:lnTo>
                  <a:pt x="1083561" y="1365508"/>
                </a:lnTo>
                <a:lnTo>
                  <a:pt x="1122169" y="1342357"/>
                </a:lnTo>
                <a:lnTo>
                  <a:pt x="1159180" y="1316937"/>
                </a:lnTo>
                <a:lnTo>
                  <a:pt x="1194499" y="1289346"/>
                </a:lnTo>
                <a:lnTo>
                  <a:pt x="1228031" y="1259678"/>
                </a:lnTo>
                <a:lnTo>
                  <a:pt x="1259678" y="1228031"/>
                </a:lnTo>
                <a:lnTo>
                  <a:pt x="1289346" y="1194499"/>
                </a:lnTo>
                <a:lnTo>
                  <a:pt x="1316937" y="1159180"/>
                </a:lnTo>
                <a:lnTo>
                  <a:pt x="1342357" y="1122169"/>
                </a:lnTo>
                <a:lnTo>
                  <a:pt x="1365508" y="1083561"/>
                </a:lnTo>
                <a:lnTo>
                  <a:pt x="1386296" y="1043454"/>
                </a:lnTo>
                <a:lnTo>
                  <a:pt x="1404623" y="1001943"/>
                </a:lnTo>
                <a:lnTo>
                  <a:pt x="1420394" y="959124"/>
                </a:lnTo>
                <a:lnTo>
                  <a:pt x="1433513" y="915094"/>
                </a:lnTo>
                <a:lnTo>
                  <a:pt x="1443884" y="869947"/>
                </a:lnTo>
                <a:lnTo>
                  <a:pt x="1451410" y="823781"/>
                </a:lnTo>
                <a:lnTo>
                  <a:pt x="1455997" y="776691"/>
                </a:lnTo>
                <a:lnTo>
                  <a:pt x="1457547" y="728773"/>
                </a:lnTo>
                <a:lnTo>
                  <a:pt x="1455997" y="680857"/>
                </a:lnTo>
                <a:lnTo>
                  <a:pt x="1451410" y="633768"/>
                </a:lnTo>
                <a:lnTo>
                  <a:pt x="1443884" y="587603"/>
                </a:lnTo>
                <a:lnTo>
                  <a:pt x="1433513" y="542457"/>
                </a:lnTo>
                <a:lnTo>
                  <a:pt x="1420394" y="498427"/>
                </a:lnTo>
                <a:lnTo>
                  <a:pt x="1404623" y="455608"/>
                </a:lnTo>
                <a:lnTo>
                  <a:pt x="1386296" y="414098"/>
                </a:lnTo>
                <a:lnTo>
                  <a:pt x="1365508" y="373990"/>
                </a:lnTo>
                <a:lnTo>
                  <a:pt x="1342357" y="335383"/>
                </a:lnTo>
                <a:lnTo>
                  <a:pt x="1316937" y="298372"/>
                </a:lnTo>
                <a:lnTo>
                  <a:pt x="1289346" y="263052"/>
                </a:lnTo>
                <a:lnTo>
                  <a:pt x="1259678" y="229520"/>
                </a:lnTo>
                <a:lnTo>
                  <a:pt x="1228031" y="197872"/>
                </a:lnTo>
                <a:lnTo>
                  <a:pt x="1194499" y="168204"/>
                </a:lnTo>
                <a:lnTo>
                  <a:pt x="1159180" y="140612"/>
                </a:lnTo>
                <a:lnTo>
                  <a:pt x="1122169" y="115192"/>
                </a:lnTo>
                <a:lnTo>
                  <a:pt x="1083561" y="92041"/>
                </a:lnTo>
                <a:lnTo>
                  <a:pt x="1043454" y="71253"/>
                </a:lnTo>
                <a:lnTo>
                  <a:pt x="1001943" y="52925"/>
                </a:lnTo>
                <a:lnTo>
                  <a:pt x="959124" y="37153"/>
                </a:lnTo>
                <a:lnTo>
                  <a:pt x="915094" y="24034"/>
                </a:lnTo>
                <a:lnTo>
                  <a:pt x="869947" y="13663"/>
                </a:lnTo>
                <a:lnTo>
                  <a:pt x="823781" y="6136"/>
                </a:lnTo>
                <a:lnTo>
                  <a:pt x="776691" y="1550"/>
                </a:lnTo>
                <a:lnTo>
                  <a:pt x="72877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8" name="object 17">
            <a:extLst>
              <a:ext uri="{FF2B5EF4-FFF2-40B4-BE49-F238E27FC236}">
                <a16:creationId xmlns:a16="http://schemas.microsoft.com/office/drawing/2014/main" id="{8A42FF56-2694-4B8D-A843-76A5B29B34A7}"/>
              </a:ext>
            </a:extLst>
          </p:cNvPr>
          <p:cNvSpPr/>
          <p:nvPr userDrawn="1"/>
        </p:nvSpPr>
        <p:spPr>
          <a:xfrm>
            <a:off x="17121306" y="1314189"/>
            <a:ext cx="1912151" cy="19121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9" name="object 18">
            <a:extLst>
              <a:ext uri="{FF2B5EF4-FFF2-40B4-BE49-F238E27FC236}">
                <a16:creationId xmlns:a16="http://schemas.microsoft.com/office/drawing/2014/main" id="{DF6D682E-2379-4742-BB4F-7EBFF3487497}"/>
              </a:ext>
            </a:extLst>
          </p:cNvPr>
          <p:cNvSpPr/>
          <p:nvPr userDrawn="1"/>
        </p:nvSpPr>
        <p:spPr>
          <a:xfrm>
            <a:off x="17372903" y="1540628"/>
            <a:ext cx="1459687" cy="1459687"/>
          </a:xfrm>
          <a:custGeom>
            <a:avLst/>
            <a:gdLst/>
            <a:ahLst/>
            <a:cxnLst/>
            <a:rect l="l" t="t" r="r" b="b"/>
            <a:pathLst>
              <a:path w="1457959" h="1457960">
                <a:moveTo>
                  <a:pt x="728773" y="0"/>
                </a:moveTo>
                <a:lnTo>
                  <a:pt x="680855" y="1550"/>
                </a:lnTo>
                <a:lnTo>
                  <a:pt x="633765" y="6136"/>
                </a:lnTo>
                <a:lnTo>
                  <a:pt x="587599" y="13663"/>
                </a:lnTo>
                <a:lnTo>
                  <a:pt x="542453" y="24034"/>
                </a:lnTo>
                <a:lnTo>
                  <a:pt x="498422" y="37153"/>
                </a:lnTo>
                <a:lnTo>
                  <a:pt x="455603" y="52925"/>
                </a:lnTo>
                <a:lnTo>
                  <a:pt x="414092" y="71253"/>
                </a:lnTo>
                <a:lnTo>
                  <a:pt x="373985" y="92041"/>
                </a:lnTo>
                <a:lnTo>
                  <a:pt x="335378" y="115192"/>
                </a:lnTo>
                <a:lnTo>
                  <a:pt x="298366" y="140612"/>
                </a:lnTo>
                <a:lnTo>
                  <a:pt x="263047" y="168204"/>
                </a:lnTo>
                <a:lnTo>
                  <a:pt x="229515" y="197872"/>
                </a:lnTo>
                <a:lnTo>
                  <a:pt x="197868" y="229520"/>
                </a:lnTo>
                <a:lnTo>
                  <a:pt x="168200" y="263052"/>
                </a:lnTo>
                <a:lnTo>
                  <a:pt x="140609" y="298372"/>
                </a:lnTo>
                <a:lnTo>
                  <a:pt x="115189" y="335383"/>
                </a:lnTo>
                <a:lnTo>
                  <a:pt x="92038" y="373990"/>
                </a:lnTo>
                <a:lnTo>
                  <a:pt x="71251" y="414098"/>
                </a:lnTo>
                <a:lnTo>
                  <a:pt x="52923" y="455608"/>
                </a:lnTo>
                <a:lnTo>
                  <a:pt x="37152" y="498427"/>
                </a:lnTo>
                <a:lnTo>
                  <a:pt x="24033" y="542457"/>
                </a:lnTo>
                <a:lnTo>
                  <a:pt x="13663" y="587603"/>
                </a:lnTo>
                <a:lnTo>
                  <a:pt x="6136" y="633768"/>
                </a:lnTo>
                <a:lnTo>
                  <a:pt x="1550" y="680857"/>
                </a:lnTo>
                <a:lnTo>
                  <a:pt x="0" y="728773"/>
                </a:lnTo>
                <a:lnTo>
                  <a:pt x="1550" y="776689"/>
                </a:lnTo>
                <a:lnTo>
                  <a:pt x="6136" y="823778"/>
                </a:lnTo>
                <a:lnTo>
                  <a:pt x="13663" y="869944"/>
                </a:lnTo>
                <a:lnTo>
                  <a:pt x="24033" y="915089"/>
                </a:lnTo>
                <a:lnTo>
                  <a:pt x="37152" y="959119"/>
                </a:lnTo>
                <a:lnTo>
                  <a:pt x="52923" y="1001938"/>
                </a:lnTo>
                <a:lnTo>
                  <a:pt x="71251" y="1043449"/>
                </a:lnTo>
                <a:lnTo>
                  <a:pt x="92038" y="1083556"/>
                </a:lnTo>
                <a:lnTo>
                  <a:pt x="115189" y="1122163"/>
                </a:lnTo>
                <a:lnTo>
                  <a:pt x="140609" y="1159175"/>
                </a:lnTo>
                <a:lnTo>
                  <a:pt x="168200" y="1194494"/>
                </a:lnTo>
                <a:lnTo>
                  <a:pt x="197868" y="1228026"/>
                </a:lnTo>
                <a:lnTo>
                  <a:pt x="229515" y="1259674"/>
                </a:lnTo>
                <a:lnTo>
                  <a:pt x="263047" y="1289342"/>
                </a:lnTo>
                <a:lnTo>
                  <a:pt x="298366" y="1316934"/>
                </a:lnTo>
                <a:lnTo>
                  <a:pt x="335378" y="1342354"/>
                </a:lnTo>
                <a:lnTo>
                  <a:pt x="373985" y="1365506"/>
                </a:lnTo>
                <a:lnTo>
                  <a:pt x="414092" y="1386293"/>
                </a:lnTo>
                <a:lnTo>
                  <a:pt x="455603" y="1404621"/>
                </a:lnTo>
                <a:lnTo>
                  <a:pt x="498422" y="1420393"/>
                </a:lnTo>
                <a:lnTo>
                  <a:pt x="542453" y="1433512"/>
                </a:lnTo>
                <a:lnTo>
                  <a:pt x="587599" y="1443883"/>
                </a:lnTo>
                <a:lnTo>
                  <a:pt x="633765" y="1451410"/>
                </a:lnTo>
                <a:lnTo>
                  <a:pt x="680855" y="1455997"/>
                </a:lnTo>
                <a:lnTo>
                  <a:pt x="728773" y="1457547"/>
                </a:lnTo>
                <a:lnTo>
                  <a:pt x="776691" y="1455997"/>
                </a:lnTo>
                <a:lnTo>
                  <a:pt x="823781" y="1451410"/>
                </a:lnTo>
                <a:lnTo>
                  <a:pt x="869947" y="1443883"/>
                </a:lnTo>
                <a:lnTo>
                  <a:pt x="915094" y="1433512"/>
                </a:lnTo>
                <a:lnTo>
                  <a:pt x="959124" y="1420393"/>
                </a:lnTo>
                <a:lnTo>
                  <a:pt x="1001943" y="1404621"/>
                </a:lnTo>
                <a:lnTo>
                  <a:pt x="1043454" y="1386293"/>
                </a:lnTo>
                <a:lnTo>
                  <a:pt x="1083561" y="1365506"/>
                </a:lnTo>
                <a:lnTo>
                  <a:pt x="1122169" y="1342354"/>
                </a:lnTo>
                <a:lnTo>
                  <a:pt x="1159180" y="1316934"/>
                </a:lnTo>
                <a:lnTo>
                  <a:pt x="1194499" y="1289342"/>
                </a:lnTo>
                <a:lnTo>
                  <a:pt x="1228031" y="1259674"/>
                </a:lnTo>
                <a:lnTo>
                  <a:pt x="1259678" y="1228026"/>
                </a:lnTo>
                <a:lnTo>
                  <a:pt x="1289346" y="1194494"/>
                </a:lnTo>
                <a:lnTo>
                  <a:pt x="1316937" y="1159175"/>
                </a:lnTo>
                <a:lnTo>
                  <a:pt x="1342357" y="1122163"/>
                </a:lnTo>
                <a:lnTo>
                  <a:pt x="1365508" y="1083556"/>
                </a:lnTo>
                <a:lnTo>
                  <a:pt x="1386296" y="1043449"/>
                </a:lnTo>
                <a:lnTo>
                  <a:pt x="1404623" y="1001938"/>
                </a:lnTo>
                <a:lnTo>
                  <a:pt x="1420394" y="959119"/>
                </a:lnTo>
                <a:lnTo>
                  <a:pt x="1433513" y="915089"/>
                </a:lnTo>
                <a:lnTo>
                  <a:pt x="1443884" y="869944"/>
                </a:lnTo>
                <a:lnTo>
                  <a:pt x="1451410" y="823778"/>
                </a:lnTo>
                <a:lnTo>
                  <a:pt x="1455997" y="776689"/>
                </a:lnTo>
                <a:lnTo>
                  <a:pt x="1457547" y="728773"/>
                </a:lnTo>
                <a:lnTo>
                  <a:pt x="1455997" y="680857"/>
                </a:lnTo>
                <a:lnTo>
                  <a:pt x="1451410" y="633768"/>
                </a:lnTo>
                <a:lnTo>
                  <a:pt x="1443884" y="587603"/>
                </a:lnTo>
                <a:lnTo>
                  <a:pt x="1433513" y="542457"/>
                </a:lnTo>
                <a:lnTo>
                  <a:pt x="1420394" y="498427"/>
                </a:lnTo>
                <a:lnTo>
                  <a:pt x="1404623" y="455608"/>
                </a:lnTo>
                <a:lnTo>
                  <a:pt x="1386296" y="414098"/>
                </a:lnTo>
                <a:lnTo>
                  <a:pt x="1365508" y="373990"/>
                </a:lnTo>
                <a:lnTo>
                  <a:pt x="1342357" y="335383"/>
                </a:lnTo>
                <a:lnTo>
                  <a:pt x="1316937" y="298372"/>
                </a:lnTo>
                <a:lnTo>
                  <a:pt x="1289346" y="263052"/>
                </a:lnTo>
                <a:lnTo>
                  <a:pt x="1259678" y="229520"/>
                </a:lnTo>
                <a:lnTo>
                  <a:pt x="1228031" y="197872"/>
                </a:lnTo>
                <a:lnTo>
                  <a:pt x="1194499" y="168204"/>
                </a:lnTo>
                <a:lnTo>
                  <a:pt x="1159180" y="140612"/>
                </a:lnTo>
                <a:lnTo>
                  <a:pt x="1122169" y="115192"/>
                </a:lnTo>
                <a:lnTo>
                  <a:pt x="1083561" y="92041"/>
                </a:lnTo>
                <a:lnTo>
                  <a:pt x="1043454" y="71253"/>
                </a:lnTo>
                <a:lnTo>
                  <a:pt x="1001943" y="52925"/>
                </a:lnTo>
                <a:lnTo>
                  <a:pt x="959124" y="37153"/>
                </a:lnTo>
                <a:lnTo>
                  <a:pt x="915094" y="24034"/>
                </a:lnTo>
                <a:lnTo>
                  <a:pt x="869947" y="13663"/>
                </a:lnTo>
                <a:lnTo>
                  <a:pt x="823781" y="6136"/>
                </a:lnTo>
                <a:lnTo>
                  <a:pt x="776691" y="1550"/>
                </a:lnTo>
                <a:lnTo>
                  <a:pt x="72877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30" name="Текст 28">
            <a:extLst>
              <a:ext uri="{FF2B5EF4-FFF2-40B4-BE49-F238E27FC236}">
                <a16:creationId xmlns:a16="http://schemas.microsoft.com/office/drawing/2014/main" id="{8DE25028-47CD-42C8-8CDA-20A439D76FD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533642" y="7285821"/>
            <a:ext cx="1174813" cy="6432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400"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554" b="0" i="0" u="none" strike="noStrike" kern="1200" cap="none" spc="-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2017</a:t>
            </a:r>
            <a:endParaRPr kumimoji="0" lang="ru-RU" sz="355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31" name="Текст 28">
            <a:extLst>
              <a:ext uri="{FF2B5EF4-FFF2-40B4-BE49-F238E27FC236}">
                <a16:creationId xmlns:a16="http://schemas.microsoft.com/office/drawing/2014/main" id="{BAE65D5C-2101-4283-887C-1ECD6C4E517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022610" y="4600935"/>
            <a:ext cx="1174813" cy="6432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400"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554" b="0" i="0" u="none" strike="noStrike" kern="1200" cap="none" spc="-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2018</a:t>
            </a:r>
            <a:endParaRPr kumimoji="0" lang="ru-RU" sz="355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32" name="Текст 28">
            <a:extLst>
              <a:ext uri="{FF2B5EF4-FFF2-40B4-BE49-F238E27FC236}">
                <a16:creationId xmlns:a16="http://schemas.microsoft.com/office/drawing/2014/main" id="{3D52B10F-17A3-456F-A7D6-A3CBD5FC506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7522755" y="1920143"/>
            <a:ext cx="1174813" cy="6432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400"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554" b="0" i="0" u="none" strike="noStrike" kern="1200" cap="none" spc="-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2019</a:t>
            </a:r>
            <a:endParaRPr kumimoji="0" lang="ru-RU" sz="355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34" name="Текст 33">
            <a:extLst>
              <a:ext uri="{FF2B5EF4-FFF2-40B4-BE49-F238E27FC236}">
                <a16:creationId xmlns:a16="http://schemas.microsoft.com/office/drawing/2014/main" id="{5B6FAAAC-059C-42A8-9C8A-2509E68F63F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100023" y="4642343"/>
            <a:ext cx="6687542" cy="125094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indent="357298" algn="r">
              <a:lnSpc>
                <a:spcPct val="132000"/>
              </a:lnSpc>
              <a:spcBef>
                <a:spcPts val="90"/>
              </a:spcBef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Разнообразный и богатый опыт рамки и место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обучения</a:t>
            </a:r>
            <a:r>
              <a:rPr lang="ru-RU" sz="1752" spc="-60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кадров</a:t>
            </a:r>
            <a:r>
              <a:rPr lang="ru-RU" sz="1752" spc="5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позволяет </a:t>
            </a:r>
            <a:r>
              <a:rPr lang="ru-RU" sz="1752" spc="5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выполнять важные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задания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по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разработке позиций,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занимаемых</a:t>
            </a:r>
            <a:r>
              <a:rPr lang="ru-RU" sz="1752" spc="5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участниками</a:t>
            </a:r>
            <a:r>
              <a:rPr lang="ru-RU" sz="1752" spc="0" dirty="0">
                <a:solidFill>
                  <a:schemeClr val="tx1"/>
                </a:solidFill>
                <a:latin typeface="Oleg Sans"/>
                <a:cs typeface="Oleg Sans"/>
              </a:rPr>
              <a:t>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в отношении поставленных</a:t>
            </a:r>
            <a:r>
              <a:rPr lang="ru-RU" sz="1752" spc="-85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задач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42" name="Текст 33">
            <a:extLst>
              <a:ext uri="{FF2B5EF4-FFF2-40B4-BE49-F238E27FC236}">
                <a16:creationId xmlns:a16="http://schemas.microsoft.com/office/drawing/2014/main" id="{143AA685-BC7B-48F1-B2FD-04C7ECA8D74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993952" y="1583618"/>
            <a:ext cx="6687542" cy="125094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indent="357298" algn="r">
              <a:lnSpc>
                <a:spcPct val="132000"/>
              </a:lnSpc>
              <a:spcBef>
                <a:spcPts val="90"/>
              </a:spcBef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Разнообразный и богатый опыт рамки и место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обучения</a:t>
            </a:r>
            <a:r>
              <a:rPr lang="ru-RU" sz="1752" spc="-60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кадров</a:t>
            </a:r>
            <a:r>
              <a:rPr lang="ru-RU" sz="1752" spc="5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позволяет </a:t>
            </a:r>
            <a:r>
              <a:rPr lang="ru-RU" sz="1752" spc="5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выполнять важные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задания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по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разработке позиций,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занимаемых</a:t>
            </a:r>
            <a:r>
              <a:rPr lang="ru-RU" sz="1752" spc="5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участниками</a:t>
            </a:r>
            <a:r>
              <a:rPr lang="ru-RU" sz="1752" spc="0" dirty="0">
                <a:solidFill>
                  <a:schemeClr val="tx1"/>
                </a:solidFill>
                <a:latin typeface="Oleg Sans"/>
                <a:cs typeface="Oleg Sans"/>
              </a:rPr>
              <a:t>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в отношении поставленных</a:t>
            </a:r>
            <a:r>
              <a:rPr lang="ru-RU" sz="1752" spc="-85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задач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44" name="Текст 33">
            <a:extLst>
              <a:ext uri="{FF2B5EF4-FFF2-40B4-BE49-F238E27FC236}">
                <a16:creationId xmlns:a16="http://schemas.microsoft.com/office/drawing/2014/main" id="{886BF591-6B39-4426-B66F-F15FB427A0F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24052" y="8581291"/>
            <a:ext cx="6687542" cy="125094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indent="357298" algn="r">
              <a:lnSpc>
                <a:spcPct val="132000"/>
              </a:lnSpc>
              <a:spcBef>
                <a:spcPts val="90"/>
              </a:spcBef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Разнообразный и богатый опыт рамки и место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обучения</a:t>
            </a:r>
            <a:r>
              <a:rPr lang="ru-RU" sz="1752" spc="-60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кадров</a:t>
            </a:r>
            <a:r>
              <a:rPr lang="ru-RU" sz="1752" spc="5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позволяет </a:t>
            </a:r>
            <a:r>
              <a:rPr lang="ru-RU" sz="1752" spc="5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выполнять важные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задания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по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разработке позиций,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занимаемых</a:t>
            </a:r>
            <a:r>
              <a:rPr lang="ru-RU" sz="1752" spc="5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участниками</a:t>
            </a:r>
            <a:r>
              <a:rPr lang="ru-RU" sz="1752" spc="0" dirty="0">
                <a:solidFill>
                  <a:schemeClr val="tx1"/>
                </a:solidFill>
                <a:latin typeface="Oleg Sans"/>
                <a:cs typeface="Oleg Sans"/>
              </a:rPr>
              <a:t>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в отношении поставленных</a:t>
            </a:r>
            <a:r>
              <a:rPr lang="ru-RU" sz="1752" spc="-85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задач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46" name="Текст 45">
            <a:extLst>
              <a:ext uri="{FF2B5EF4-FFF2-40B4-BE49-F238E27FC236}">
                <a16:creationId xmlns:a16="http://schemas.microsoft.com/office/drawing/2014/main" id="{35DC656D-66BF-4078-A305-E9E1FD9C450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1245951" y="915521"/>
            <a:ext cx="5431023" cy="482427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800"/>
            </a:lvl1pPr>
          </a:lstStyle>
          <a:p>
            <a:pPr lvl="0"/>
            <a:r>
              <a:rPr lang="ru-RU" dirty="0"/>
              <a:t>Консультация двух специалистов</a:t>
            </a:r>
          </a:p>
        </p:txBody>
      </p:sp>
      <p:sp>
        <p:nvSpPr>
          <p:cNvPr id="47" name="Текст 45">
            <a:extLst>
              <a:ext uri="{FF2B5EF4-FFF2-40B4-BE49-F238E27FC236}">
                <a16:creationId xmlns:a16="http://schemas.microsoft.com/office/drawing/2014/main" id="{633C255E-E592-483D-A25A-E8CC13CDA57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356541" y="3975443"/>
            <a:ext cx="5431023" cy="482427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800"/>
            </a:lvl1pPr>
          </a:lstStyle>
          <a:p>
            <a:pPr lvl="0"/>
            <a:r>
              <a:rPr lang="ru-RU" dirty="0"/>
              <a:t>Консультация двух специалистов</a:t>
            </a:r>
          </a:p>
        </p:txBody>
      </p:sp>
      <p:sp>
        <p:nvSpPr>
          <p:cNvPr id="48" name="Текст 45">
            <a:extLst>
              <a:ext uri="{FF2B5EF4-FFF2-40B4-BE49-F238E27FC236}">
                <a16:creationId xmlns:a16="http://schemas.microsoft.com/office/drawing/2014/main" id="{4F1B3B7A-2945-437F-A58C-0CF6D8E7F64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80571" y="7400686"/>
            <a:ext cx="5431023" cy="971265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ts val="3000"/>
              </a:lnSpc>
              <a:buNone/>
              <a:defRPr sz="2800"/>
            </a:lvl1pPr>
          </a:lstStyle>
          <a:p>
            <a:pPr lvl="0"/>
            <a:r>
              <a:rPr lang="ru-RU" dirty="0"/>
              <a:t>Консультация двух специалистов физического лица</a:t>
            </a:r>
          </a:p>
        </p:txBody>
      </p:sp>
      <p:sp>
        <p:nvSpPr>
          <p:cNvPr id="49" name="Текст 28">
            <a:extLst>
              <a:ext uri="{FF2B5EF4-FFF2-40B4-BE49-F238E27FC236}">
                <a16:creationId xmlns:a16="http://schemas.microsoft.com/office/drawing/2014/main" id="{6E34617D-EB85-4266-AA87-F2C65242C72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 rot="16200000">
            <a:off x="-683626" y="3868069"/>
            <a:ext cx="8260581" cy="1994148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b="0" i="0">
                <a:solidFill>
                  <a:schemeClr val="bg2">
                    <a:lumMod val="75000"/>
                  </a:schemeClr>
                </a:solidFill>
                <a:latin typeface="Tinkoff Sans" panose="02000506050000020004" pitchFamily="2" charset="0"/>
              </a:defRPr>
            </a:lvl1pPr>
          </a:lstStyle>
          <a:p>
            <a:pPr marL="3210598" marR="0" lvl="0" indent="0" algn="ctr" defTabSz="457200" rtl="0" eaLnBrk="1" fontAlgn="auto" latinLnBrk="0" hangingPunct="1">
              <a:lnSpc>
                <a:spcPts val="166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620" b="0" i="0" u="none" strike="noStrike" kern="1200" cap="none" spc="0" normalizeH="0" baseline="0" noProof="0" dirty="0">
                <a:ln>
                  <a:noFill/>
                </a:ln>
                <a:solidFill>
                  <a:srgbClr val="F5F5F6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2019</a:t>
            </a:r>
            <a:endParaRPr kumimoji="0" lang="ru-RU" sz="1662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7086699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A0B13ECA-0432-4C9C-A13F-92FB54902B3F}"/>
              </a:ext>
            </a:extLst>
          </p:cNvPr>
          <p:cNvSpPr/>
          <p:nvPr userDrawn="1"/>
        </p:nvSpPr>
        <p:spPr>
          <a:xfrm>
            <a:off x="0" y="-6705"/>
            <a:ext cx="6768216" cy="11322110"/>
          </a:xfrm>
          <a:custGeom>
            <a:avLst/>
            <a:gdLst/>
            <a:ahLst/>
            <a:cxnLst/>
            <a:rect l="l" t="t" r="r" b="b"/>
            <a:pathLst>
              <a:path w="6760209" h="11308715">
                <a:moveTo>
                  <a:pt x="0" y="11308555"/>
                </a:moveTo>
                <a:lnTo>
                  <a:pt x="6760003" y="11308555"/>
                </a:lnTo>
                <a:lnTo>
                  <a:pt x="6760003" y="0"/>
                </a:lnTo>
                <a:lnTo>
                  <a:pt x="0" y="0"/>
                </a:lnTo>
                <a:lnTo>
                  <a:pt x="0" y="11308555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0" name="object 5">
            <a:extLst>
              <a:ext uri="{FF2B5EF4-FFF2-40B4-BE49-F238E27FC236}">
                <a16:creationId xmlns:a16="http://schemas.microsoft.com/office/drawing/2014/main" id="{E5777CAE-C20F-4A26-A330-DE3C8E7A38C4}"/>
              </a:ext>
            </a:extLst>
          </p:cNvPr>
          <p:cNvSpPr/>
          <p:nvPr userDrawn="1"/>
        </p:nvSpPr>
        <p:spPr>
          <a:xfrm>
            <a:off x="7900204" y="987111"/>
            <a:ext cx="2277264" cy="2277264"/>
          </a:xfrm>
          <a:custGeom>
            <a:avLst/>
            <a:gdLst/>
            <a:ahLst/>
            <a:cxnLst/>
            <a:rect l="l" t="t" r="r" b="b"/>
            <a:pathLst>
              <a:path w="2274570" h="2274570">
                <a:moveTo>
                  <a:pt x="1137138" y="0"/>
                </a:moveTo>
                <a:lnTo>
                  <a:pt x="1089069" y="997"/>
                </a:lnTo>
                <a:lnTo>
                  <a:pt x="1041509" y="3964"/>
                </a:lnTo>
                <a:lnTo>
                  <a:pt x="994497" y="8859"/>
                </a:lnTo>
                <a:lnTo>
                  <a:pt x="948072" y="15645"/>
                </a:lnTo>
                <a:lnTo>
                  <a:pt x="902275" y="24281"/>
                </a:lnTo>
                <a:lnTo>
                  <a:pt x="857144" y="34729"/>
                </a:lnTo>
                <a:lnTo>
                  <a:pt x="812718" y="46947"/>
                </a:lnTo>
                <a:lnTo>
                  <a:pt x="769038" y="60898"/>
                </a:lnTo>
                <a:lnTo>
                  <a:pt x="726143" y="76541"/>
                </a:lnTo>
                <a:lnTo>
                  <a:pt x="684073" y="93838"/>
                </a:lnTo>
                <a:lnTo>
                  <a:pt x="642866" y="112748"/>
                </a:lnTo>
                <a:lnTo>
                  <a:pt x="602562" y="133232"/>
                </a:lnTo>
                <a:lnTo>
                  <a:pt x="563201" y="155252"/>
                </a:lnTo>
                <a:lnTo>
                  <a:pt x="524822" y="178766"/>
                </a:lnTo>
                <a:lnTo>
                  <a:pt x="487465" y="203736"/>
                </a:lnTo>
                <a:lnTo>
                  <a:pt x="451169" y="230122"/>
                </a:lnTo>
                <a:lnTo>
                  <a:pt x="415973" y="257886"/>
                </a:lnTo>
                <a:lnTo>
                  <a:pt x="381918" y="286986"/>
                </a:lnTo>
                <a:lnTo>
                  <a:pt x="349042" y="317385"/>
                </a:lnTo>
                <a:lnTo>
                  <a:pt x="317385" y="349042"/>
                </a:lnTo>
                <a:lnTo>
                  <a:pt x="286986" y="381918"/>
                </a:lnTo>
                <a:lnTo>
                  <a:pt x="257886" y="415973"/>
                </a:lnTo>
                <a:lnTo>
                  <a:pt x="230122" y="451169"/>
                </a:lnTo>
                <a:lnTo>
                  <a:pt x="203736" y="487465"/>
                </a:lnTo>
                <a:lnTo>
                  <a:pt x="178766" y="524822"/>
                </a:lnTo>
                <a:lnTo>
                  <a:pt x="155252" y="563201"/>
                </a:lnTo>
                <a:lnTo>
                  <a:pt x="133232" y="602562"/>
                </a:lnTo>
                <a:lnTo>
                  <a:pt x="112748" y="642866"/>
                </a:lnTo>
                <a:lnTo>
                  <a:pt x="93838" y="684073"/>
                </a:lnTo>
                <a:lnTo>
                  <a:pt x="76541" y="726143"/>
                </a:lnTo>
                <a:lnTo>
                  <a:pt x="60898" y="769038"/>
                </a:lnTo>
                <a:lnTo>
                  <a:pt x="46947" y="812718"/>
                </a:lnTo>
                <a:lnTo>
                  <a:pt x="34729" y="857144"/>
                </a:lnTo>
                <a:lnTo>
                  <a:pt x="24281" y="902275"/>
                </a:lnTo>
                <a:lnTo>
                  <a:pt x="15645" y="948072"/>
                </a:lnTo>
                <a:lnTo>
                  <a:pt x="8859" y="994497"/>
                </a:lnTo>
                <a:lnTo>
                  <a:pt x="3964" y="1041509"/>
                </a:lnTo>
                <a:lnTo>
                  <a:pt x="997" y="1089069"/>
                </a:lnTo>
                <a:lnTo>
                  <a:pt x="0" y="1137138"/>
                </a:lnTo>
                <a:lnTo>
                  <a:pt x="997" y="1185206"/>
                </a:lnTo>
                <a:lnTo>
                  <a:pt x="3964" y="1232766"/>
                </a:lnTo>
                <a:lnTo>
                  <a:pt x="8859" y="1279778"/>
                </a:lnTo>
                <a:lnTo>
                  <a:pt x="15645" y="1326203"/>
                </a:lnTo>
                <a:lnTo>
                  <a:pt x="24281" y="1372000"/>
                </a:lnTo>
                <a:lnTo>
                  <a:pt x="34729" y="1417132"/>
                </a:lnTo>
                <a:lnTo>
                  <a:pt x="46947" y="1461557"/>
                </a:lnTo>
                <a:lnTo>
                  <a:pt x="60898" y="1505237"/>
                </a:lnTo>
                <a:lnTo>
                  <a:pt x="76541" y="1548132"/>
                </a:lnTo>
                <a:lnTo>
                  <a:pt x="93838" y="1590203"/>
                </a:lnTo>
                <a:lnTo>
                  <a:pt x="112748" y="1631410"/>
                </a:lnTo>
                <a:lnTo>
                  <a:pt x="133232" y="1671713"/>
                </a:lnTo>
                <a:lnTo>
                  <a:pt x="155252" y="1711074"/>
                </a:lnTo>
                <a:lnTo>
                  <a:pt x="178766" y="1749453"/>
                </a:lnTo>
                <a:lnTo>
                  <a:pt x="203736" y="1786810"/>
                </a:lnTo>
                <a:lnTo>
                  <a:pt x="230122" y="1823106"/>
                </a:lnTo>
                <a:lnTo>
                  <a:pt x="257886" y="1858302"/>
                </a:lnTo>
                <a:lnTo>
                  <a:pt x="286986" y="1892357"/>
                </a:lnTo>
                <a:lnTo>
                  <a:pt x="317385" y="1925233"/>
                </a:lnTo>
                <a:lnTo>
                  <a:pt x="349042" y="1956890"/>
                </a:lnTo>
                <a:lnTo>
                  <a:pt x="381918" y="1987289"/>
                </a:lnTo>
                <a:lnTo>
                  <a:pt x="415973" y="2016390"/>
                </a:lnTo>
                <a:lnTo>
                  <a:pt x="451169" y="2044153"/>
                </a:lnTo>
                <a:lnTo>
                  <a:pt x="487465" y="2070539"/>
                </a:lnTo>
                <a:lnTo>
                  <a:pt x="524822" y="2095509"/>
                </a:lnTo>
                <a:lnTo>
                  <a:pt x="563201" y="2119024"/>
                </a:lnTo>
                <a:lnTo>
                  <a:pt x="602562" y="2141043"/>
                </a:lnTo>
                <a:lnTo>
                  <a:pt x="642866" y="2161527"/>
                </a:lnTo>
                <a:lnTo>
                  <a:pt x="684073" y="2180437"/>
                </a:lnTo>
                <a:lnTo>
                  <a:pt x="726143" y="2197734"/>
                </a:lnTo>
                <a:lnTo>
                  <a:pt x="769038" y="2213377"/>
                </a:lnTo>
                <a:lnTo>
                  <a:pt x="812718" y="2227328"/>
                </a:lnTo>
                <a:lnTo>
                  <a:pt x="857144" y="2239547"/>
                </a:lnTo>
                <a:lnTo>
                  <a:pt x="902275" y="2249994"/>
                </a:lnTo>
                <a:lnTo>
                  <a:pt x="948072" y="2258630"/>
                </a:lnTo>
                <a:lnTo>
                  <a:pt x="994497" y="2265416"/>
                </a:lnTo>
                <a:lnTo>
                  <a:pt x="1041509" y="2270312"/>
                </a:lnTo>
                <a:lnTo>
                  <a:pt x="1089069" y="2273278"/>
                </a:lnTo>
                <a:lnTo>
                  <a:pt x="1137138" y="2274276"/>
                </a:lnTo>
                <a:lnTo>
                  <a:pt x="1185206" y="2273278"/>
                </a:lnTo>
                <a:lnTo>
                  <a:pt x="1232766" y="2270312"/>
                </a:lnTo>
                <a:lnTo>
                  <a:pt x="1279778" y="2265416"/>
                </a:lnTo>
                <a:lnTo>
                  <a:pt x="1326203" y="2258630"/>
                </a:lnTo>
                <a:lnTo>
                  <a:pt x="1372000" y="2249994"/>
                </a:lnTo>
                <a:lnTo>
                  <a:pt x="1417132" y="2239547"/>
                </a:lnTo>
                <a:lnTo>
                  <a:pt x="1461557" y="2227328"/>
                </a:lnTo>
                <a:lnTo>
                  <a:pt x="1505237" y="2213377"/>
                </a:lnTo>
                <a:lnTo>
                  <a:pt x="1548132" y="2197734"/>
                </a:lnTo>
                <a:lnTo>
                  <a:pt x="1590203" y="2180437"/>
                </a:lnTo>
                <a:lnTo>
                  <a:pt x="1631410" y="2161527"/>
                </a:lnTo>
                <a:lnTo>
                  <a:pt x="1671713" y="2141043"/>
                </a:lnTo>
                <a:lnTo>
                  <a:pt x="1711074" y="2119024"/>
                </a:lnTo>
                <a:lnTo>
                  <a:pt x="1749453" y="2095509"/>
                </a:lnTo>
                <a:lnTo>
                  <a:pt x="1786810" y="2070539"/>
                </a:lnTo>
                <a:lnTo>
                  <a:pt x="1823106" y="2044153"/>
                </a:lnTo>
                <a:lnTo>
                  <a:pt x="1858302" y="2016390"/>
                </a:lnTo>
                <a:lnTo>
                  <a:pt x="1892357" y="1987289"/>
                </a:lnTo>
                <a:lnTo>
                  <a:pt x="1925233" y="1956890"/>
                </a:lnTo>
                <a:lnTo>
                  <a:pt x="1956890" y="1925233"/>
                </a:lnTo>
                <a:lnTo>
                  <a:pt x="1987289" y="1892357"/>
                </a:lnTo>
                <a:lnTo>
                  <a:pt x="2016390" y="1858302"/>
                </a:lnTo>
                <a:lnTo>
                  <a:pt x="2044153" y="1823106"/>
                </a:lnTo>
                <a:lnTo>
                  <a:pt x="2070539" y="1786810"/>
                </a:lnTo>
                <a:lnTo>
                  <a:pt x="2095509" y="1749453"/>
                </a:lnTo>
                <a:lnTo>
                  <a:pt x="2119024" y="1711074"/>
                </a:lnTo>
                <a:lnTo>
                  <a:pt x="2141043" y="1671713"/>
                </a:lnTo>
                <a:lnTo>
                  <a:pt x="2161527" y="1631410"/>
                </a:lnTo>
                <a:lnTo>
                  <a:pt x="2180437" y="1590203"/>
                </a:lnTo>
                <a:lnTo>
                  <a:pt x="2197734" y="1548132"/>
                </a:lnTo>
                <a:lnTo>
                  <a:pt x="2213377" y="1505237"/>
                </a:lnTo>
                <a:lnTo>
                  <a:pt x="2227328" y="1461557"/>
                </a:lnTo>
                <a:lnTo>
                  <a:pt x="2239547" y="1417132"/>
                </a:lnTo>
                <a:lnTo>
                  <a:pt x="2249994" y="1372000"/>
                </a:lnTo>
                <a:lnTo>
                  <a:pt x="2258630" y="1326203"/>
                </a:lnTo>
                <a:lnTo>
                  <a:pt x="2265416" y="1279778"/>
                </a:lnTo>
                <a:lnTo>
                  <a:pt x="2270312" y="1232766"/>
                </a:lnTo>
                <a:lnTo>
                  <a:pt x="2273278" y="1185206"/>
                </a:lnTo>
                <a:lnTo>
                  <a:pt x="2274276" y="1137138"/>
                </a:lnTo>
                <a:lnTo>
                  <a:pt x="2273278" y="1089069"/>
                </a:lnTo>
                <a:lnTo>
                  <a:pt x="2270312" y="1041509"/>
                </a:lnTo>
                <a:lnTo>
                  <a:pt x="2265416" y="994497"/>
                </a:lnTo>
                <a:lnTo>
                  <a:pt x="2258630" y="948072"/>
                </a:lnTo>
                <a:lnTo>
                  <a:pt x="2249994" y="902275"/>
                </a:lnTo>
                <a:lnTo>
                  <a:pt x="2239547" y="857144"/>
                </a:lnTo>
                <a:lnTo>
                  <a:pt x="2227328" y="812718"/>
                </a:lnTo>
                <a:lnTo>
                  <a:pt x="2213377" y="769038"/>
                </a:lnTo>
                <a:lnTo>
                  <a:pt x="2197734" y="726143"/>
                </a:lnTo>
                <a:lnTo>
                  <a:pt x="2180437" y="684073"/>
                </a:lnTo>
                <a:lnTo>
                  <a:pt x="2161527" y="642866"/>
                </a:lnTo>
                <a:lnTo>
                  <a:pt x="2141043" y="602562"/>
                </a:lnTo>
                <a:lnTo>
                  <a:pt x="2119024" y="563201"/>
                </a:lnTo>
                <a:lnTo>
                  <a:pt x="2095509" y="524822"/>
                </a:lnTo>
                <a:lnTo>
                  <a:pt x="2070539" y="487465"/>
                </a:lnTo>
                <a:lnTo>
                  <a:pt x="2044153" y="451169"/>
                </a:lnTo>
                <a:lnTo>
                  <a:pt x="2016390" y="415973"/>
                </a:lnTo>
                <a:lnTo>
                  <a:pt x="1987289" y="381918"/>
                </a:lnTo>
                <a:lnTo>
                  <a:pt x="1956890" y="349042"/>
                </a:lnTo>
                <a:lnTo>
                  <a:pt x="1925233" y="317385"/>
                </a:lnTo>
                <a:lnTo>
                  <a:pt x="1892357" y="286986"/>
                </a:lnTo>
                <a:lnTo>
                  <a:pt x="1858302" y="257886"/>
                </a:lnTo>
                <a:lnTo>
                  <a:pt x="1823106" y="230122"/>
                </a:lnTo>
                <a:lnTo>
                  <a:pt x="1786810" y="203736"/>
                </a:lnTo>
                <a:lnTo>
                  <a:pt x="1749453" y="178766"/>
                </a:lnTo>
                <a:lnTo>
                  <a:pt x="1711074" y="155252"/>
                </a:lnTo>
                <a:lnTo>
                  <a:pt x="1671713" y="133232"/>
                </a:lnTo>
                <a:lnTo>
                  <a:pt x="1631410" y="112748"/>
                </a:lnTo>
                <a:lnTo>
                  <a:pt x="1590203" y="93838"/>
                </a:lnTo>
                <a:lnTo>
                  <a:pt x="1548132" y="76541"/>
                </a:lnTo>
                <a:lnTo>
                  <a:pt x="1505237" y="60898"/>
                </a:lnTo>
                <a:lnTo>
                  <a:pt x="1461557" y="46947"/>
                </a:lnTo>
                <a:lnTo>
                  <a:pt x="1417132" y="34729"/>
                </a:lnTo>
                <a:lnTo>
                  <a:pt x="1372000" y="24281"/>
                </a:lnTo>
                <a:lnTo>
                  <a:pt x="1326203" y="15645"/>
                </a:lnTo>
                <a:lnTo>
                  <a:pt x="1279778" y="8859"/>
                </a:lnTo>
                <a:lnTo>
                  <a:pt x="1232766" y="3964"/>
                </a:lnTo>
                <a:lnTo>
                  <a:pt x="1185206" y="997"/>
                </a:lnTo>
                <a:lnTo>
                  <a:pt x="1137138" y="0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1" name="object 6">
            <a:extLst>
              <a:ext uri="{FF2B5EF4-FFF2-40B4-BE49-F238E27FC236}">
                <a16:creationId xmlns:a16="http://schemas.microsoft.com/office/drawing/2014/main" id="{AE82A1C3-D730-4E00-85C6-6134EDFC8CA8}"/>
              </a:ext>
            </a:extLst>
          </p:cNvPr>
          <p:cNvSpPr/>
          <p:nvPr userDrawn="1"/>
        </p:nvSpPr>
        <p:spPr>
          <a:xfrm>
            <a:off x="7900204" y="4081777"/>
            <a:ext cx="2277264" cy="2277264"/>
          </a:xfrm>
          <a:custGeom>
            <a:avLst/>
            <a:gdLst/>
            <a:ahLst/>
            <a:cxnLst/>
            <a:rect l="l" t="t" r="r" b="b"/>
            <a:pathLst>
              <a:path w="2274570" h="2274570">
                <a:moveTo>
                  <a:pt x="1137138" y="0"/>
                </a:moveTo>
                <a:lnTo>
                  <a:pt x="1089069" y="997"/>
                </a:lnTo>
                <a:lnTo>
                  <a:pt x="1041509" y="3964"/>
                </a:lnTo>
                <a:lnTo>
                  <a:pt x="994497" y="8859"/>
                </a:lnTo>
                <a:lnTo>
                  <a:pt x="948072" y="15645"/>
                </a:lnTo>
                <a:lnTo>
                  <a:pt x="902275" y="24281"/>
                </a:lnTo>
                <a:lnTo>
                  <a:pt x="857144" y="34729"/>
                </a:lnTo>
                <a:lnTo>
                  <a:pt x="812718" y="46947"/>
                </a:lnTo>
                <a:lnTo>
                  <a:pt x="769038" y="60898"/>
                </a:lnTo>
                <a:lnTo>
                  <a:pt x="726143" y="76541"/>
                </a:lnTo>
                <a:lnTo>
                  <a:pt x="684073" y="93838"/>
                </a:lnTo>
                <a:lnTo>
                  <a:pt x="642866" y="112748"/>
                </a:lnTo>
                <a:lnTo>
                  <a:pt x="602562" y="133232"/>
                </a:lnTo>
                <a:lnTo>
                  <a:pt x="563201" y="155252"/>
                </a:lnTo>
                <a:lnTo>
                  <a:pt x="524822" y="178766"/>
                </a:lnTo>
                <a:lnTo>
                  <a:pt x="487465" y="203736"/>
                </a:lnTo>
                <a:lnTo>
                  <a:pt x="451169" y="230122"/>
                </a:lnTo>
                <a:lnTo>
                  <a:pt x="415973" y="257886"/>
                </a:lnTo>
                <a:lnTo>
                  <a:pt x="381918" y="286986"/>
                </a:lnTo>
                <a:lnTo>
                  <a:pt x="349042" y="317385"/>
                </a:lnTo>
                <a:lnTo>
                  <a:pt x="317385" y="349042"/>
                </a:lnTo>
                <a:lnTo>
                  <a:pt x="286986" y="381918"/>
                </a:lnTo>
                <a:lnTo>
                  <a:pt x="257886" y="415973"/>
                </a:lnTo>
                <a:lnTo>
                  <a:pt x="230122" y="451169"/>
                </a:lnTo>
                <a:lnTo>
                  <a:pt x="203736" y="487465"/>
                </a:lnTo>
                <a:lnTo>
                  <a:pt x="178766" y="524822"/>
                </a:lnTo>
                <a:lnTo>
                  <a:pt x="155252" y="563201"/>
                </a:lnTo>
                <a:lnTo>
                  <a:pt x="133232" y="602562"/>
                </a:lnTo>
                <a:lnTo>
                  <a:pt x="112748" y="642866"/>
                </a:lnTo>
                <a:lnTo>
                  <a:pt x="93838" y="684073"/>
                </a:lnTo>
                <a:lnTo>
                  <a:pt x="76541" y="726143"/>
                </a:lnTo>
                <a:lnTo>
                  <a:pt x="60898" y="769038"/>
                </a:lnTo>
                <a:lnTo>
                  <a:pt x="46947" y="812718"/>
                </a:lnTo>
                <a:lnTo>
                  <a:pt x="34729" y="857144"/>
                </a:lnTo>
                <a:lnTo>
                  <a:pt x="24281" y="902275"/>
                </a:lnTo>
                <a:lnTo>
                  <a:pt x="15645" y="948072"/>
                </a:lnTo>
                <a:lnTo>
                  <a:pt x="8859" y="994497"/>
                </a:lnTo>
                <a:lnTo>
                  <a:pt x="3964" y="1041509"/>
                </a:lnTo>
                <a:lnTo>
                  <a:pt x="997" y="1089069"/>
                </a:lnTo>
                <a:lnTo>
                  <a:pt x="0" y="1137138"/>
                </a:lnTo>
                <a:lnTo>
                  <a:pt x="997" y="1185206"/>
                </a:lnTo>
                <a:lnTo>
                  <a:pt x="3964" y="1232766"/>
                </a:lnTo>
                <a:lnTo>
                  <a:pt x="8859" y="1279778"/>
                </a:lnTo>
                <a:lnTo>
                  <a:pt x="15645" y="1326203"/>
                </a:lnTo>
                <a:lnTo>
                  <a:pt x="24281" y="1372000"/>
                </a:lnTo>
                <a:lnTo>
                  <a:pt x="34729" y="1417132"/>
                </a:lnTo>
                <a:lnTo>
                  <a:pt x="46947" y="1461557"/>
                </a:lnTo>
                <a:lnTo>
                  <a:pt x="60898" y="1505237"/>
                </a:lnTo>
                <a:lnTo>
                  <a:pt x="76541" y="1548132"/>
                </a:lnTo>
                <a:lnTo>
                  <a:pt x="93838" y="1590203"/>
                </a:lnTo>
                <a:lnTo>
                  <a:pt x="112748" y="1631410"/>
                </a:lnTo>
                <a:lnTo>
                  <a:pt x="133232" y="1671713"/>
                </a:lnTo>
                <a:lnTo>
                  <a:pt x="155252" y="1711074"/>
                </a:lnTo>
                <a:lnTo>
                  <a:pt x="178766" y="1749453"/>
                </a:lnTo>
                <a:lnTo>
                  <a:pt x="203736" y="1786810"/>
                </a:lnTo>
                <a:lnTo>
                  <a:pt x="230122" y="1823106"/>
                </a:lnTo>
                <a:lnTo>
                  <a:pt x="257886" y="1858302"/>
                </a:lnTo>
                <a:lnTo>
                  <a:pt x="286986" y="1892357"/>
                </a:lnTo>
                <a:lnTo>
                  <a:pt x="317385" y="1925233"/>
                </a:lnTo>
                <a:lnTo>
                  <a:pt x="349042" y="1956890"/>
                </a:lnTo>
                <a:lnTo>
                  <a:pt x="381918" y="1987289"/>
                </a:lnTo>
                <a:lnTo>
                  <a:pt x="415973" y="2016390"/>
                </a:lnTo>
                <a:lnTo>
                  <a:pt x="451169" y="2044153"/>
                </a:lnTo>
                <a:lnTo>
                  <a:pt x="487465" y="2070539"/>
                </a:lnTo>
                <a:lnTo>
                  <a:pt x="524822" y="2095509"/>
                </a:lnTo>
                <a:lnTo>
                  <a:pt x="563201" y="2119024"/>
                </a:lnTo>
                <a:lnTo>
                  <a:pt x="602562" y="2141043"/>
                </a:lnTo>
                <a:lnTo>
                  <a:pt x="642866" y="2161527"/>
                </a:lnTo>
                <a:lnTo>
                  <a:pt x="684073" y="2180437"/>
                </a:lnTo>
                <a:lnTo>
                  <a:pt x="726143" y="2197734"/>
                </a:lnTo>
                <a:lnTo>
                  <a:pt x="769038" y="2213377"/>
                </a:lnTo>
                <a:lnTo>
                  <a:pt x="812718" y="2227328"/>
                </a:lnTo>
                <a:lnTo>
                  <a:pt x="857144" y="2239547"/>
                </a:lnTo>
                <a:lnTo>
                  <a:pt x="902275" y="2249994"/>
                </a:lnTo>
                <a:lnTo>
                  <a:pt x="948072" y="2258630"/>
                </a:lnTo>
                <a:lnTo>
                  <a:pt x="994497" y="2265416"/>
                </a:lnTo>
                <a:lnTo>
                  <a:pt x="1041509" y="2270312"/>
                </a:lnTo>
                <a:lnTo>
                  <a:pt x="1089069" y="2273278"/>
                </a:lnTo>
                <a:lnTo>
                  <a:pt x="1137138" y="2274276"/>
                </a:lnTo>
                <a:lnTo>
                  <a:pt x="1185206" y="2273278"/>
                </a:lnTo>
                <a:lnTo>
                  <a:pt x="1232766" y="2270312"/>
                </a:lnTo>
                <a:lnTo>
                  <a:pt x="1279778" y="2265416"/>
                </a:lnTo>
                <a:lnTo>
                  <a:pt x="1326203" y="2258630"/>
                </a:lnTo>
                <a:lnTo>
                  <a:pt x="1372000" y="2249994"/>
                </a:lnTo>
                <a:lnTo>
                  <a:pt x="1417132" y="2239547"/>
                </a:lnTo>
                <a:lnTo>
                  <a:pt x="1461557" y="2227328"/>
                </a:lnTo>
                <a:lnTo>
                  <a:pt x="1505237" y="2213377"/>
                </a:lnTo>
                <a:lnTo>
                  <a:pt x="1548132" y="2197734"/>
                </a:lnTo>
                <a:lnTo>
                  <a:pt x="1590203" y="2180437"/>
                </a:lnTo>
                <a:lnTo>
                  <a:pt x="1631410" y="2161527"/>
                </a:lnTo>
                <a:lnTo>
                  <a:pt x="1671713" y="2141043"/>
                </a:lnTo>
                <a:lnTo>
                  <a:pt x="1711074" y="2119024"/>
                </a:lnTo>
                <a:lnTo>
                  <a:pt x="1749453" y="2095509"/>
                </a:lnTo>
                <a:lnTo>
                  <a:pt x="1786810" y="2070539"/>
                </a:lnTo>
                <a:lnTo>
                  <a:pt x="1823106" y="2044153"/>
                </a:lnTo>
                <a:lnTo>
                  <a:pt x="1858302" y="2016390"/>
                </a:lnTo>
                <a:lnTo>
                  <a:pt x="1892357" y="1987289"/>
                </a:lnTo>
                <a:lnTo>
                  <a:pt x="1925233" y="1956890"/>
                </a:lnTo>
                <a:lnTo>
                  <a:pt x="1956890" y="1925233"/>
                </a:lnTo>
                <a:lnTo>
                  <a:pt x="1987289" y="1892357"/>
                </a:lnTo>
                <a:lnTo>
                  <a:pt x="2016390" y="1858302"/>
                </a:lnTo>
                <a:lnTo>
                  <a:pt x="2044153" y="1823106"/>
                </a:lnTo>
                <a:lnTo>
                  <a:pt x="2070539" y="1786810"/>
                </a:lnTo>
                <a:lnTo>
                  <a:pt x="2095509" y="1749453"/>
                </a:lnTo>
                <a:lnTo>
                  <a:pt x="2119024" y="1711074"/>
                </a:lnTo>
                <a:lnTo>
                  <a:pt x="2141043" y="1671713"/>
                </a:lnTo>
                <a:lnTo>
                  <a:pt x="2161527" y="1631410"/>
                </a:lnTo>
                <a:lnTo>
                  <a:pt x="2180437" y="1590203"/>
                </a:lnTo>
                <a:lnTo>
                  <a:pt x="2197734" y="1548132"/>
                </a:lnTo>
                <a:lnTo>
                  <a:pt x="2213377" y="1505237"/>
                </a:lnTo>
                <a:lnTo>
                  <a:pt x="2227328" y="1461557"/>
                </a:lnTo>
                <a:lnTo>
                  <a:pt x="2239547" y="1417132"/>
                </a:lnTo>
                <a:lnTo>
                  <a:pt x="2249994" y="1372000"/>
                </a:lnTo>
                <a:lnTo>
                  <a:pt x="2258630" y="1326203"/>
                </a:lnTo>
                <a:lnTo>
                  <a:pt x="2265416" y="1279778"/>
                </a:lnTo>
                <a:lnTo>
                  <a:pt x="2270312" y="1232766"/>
                </a:lnTo>
                <a:lnTo>
                  <a:pt x="2273278" y="1185206"/>
                </a:lnTo>
                <a:lnTo>
                  <a:pt x="2274276" y="1137138"/>
                </a:lnTo>
                <a:lnTo>
                  <a:pt x="2273278" y="1089069"/>
                </a:lnTo>
                <a:lnTo>
                  <a:pt x="2270312" y="1041509"/>
                </a:lnTo>
                <a:lnTo>
                  <a:pt x="2265416" y="994497"/>
                </a:lnTo>
                <a:lnTo>
                  <a:pt x="2258630" y="948072"/>
                </a:lnTo>
                <a:lnTo>
                  <a:pt x="2249994" y="902275"/>
                </a:lnTo>
                <a:lnTo>
                  <a:pt x="2239547" y="857144"/>
                </a:lnTo>
                <a:lnTo>
                  <a:pt x="2227328" y="812718"/>
                </a:lnTo>
                <a:lnTo>
                  <a:pt x="2213377" y="769038"/>
                </a:lnTo>
                <a:lnTo>
                  <a:pt x="2197734" y="726143"/>
                </a:lnTo>
                <a:lnTo>
                  <a:pt x="2180437" y="684073"/>
                </a:lnTo>
                <a:lnTo>
                  <a:pt x="2161527" y="642866"/>
                </a:lnTo>
                <a:lnTo>
                  <a:pt x="2141043" y="602562"/>
                </a:lnTo>
                <a:lnTo>
                  <a:pt x="2119024" y="563201"/>
                </a:lnTo>
                <a:lnTo>
                  <a:pt x="2095509" y="524822"/>
                </a:lnTo>
                <a:lnTo>
                  <a:pt x="2070539" y="487465"/>
                </a:lnTo>
                <a:lnTo>
                  <a:pt x="2044153" y="451169"/>
                </a:lnTo>
                <a:lnTo>
                  <a:pt x="2016390" y="415973"/>
                </a:lnTo>
                <a:lnTo>
                  <a:pt x="1987289" y="381918"/>
                </a:lnTo>
                <a:lnTo>
                  <a:pt x="1956890" y="349042"/>
                </a:lnTo>
                <a:lnTo>
                  <a:pt x="1925233" y="317385"/>
                </a:lnTo>
                <a:lnTo>
                  <a:pt x="1892357" y="286986"/>
                </a:lnTo>
                <a:lnTo>
                  <a:pt x="1858302" y="257886"/>
                </a:lnTo>
                <a:lnTo>
                  <a:pt x="1823106" y="230122"/>
                </a:lnTo>
                <a:lnTo>
                  <a:pt x="1786810" y="203736"/>
                </a:lnTo>
                <a:lnTo>
                  <a:pt x="1749453" y="178766"/>
                </a:lnTo>
                <a:lnTo>
                  <a:pt x="1711074" y="155252"/>
                </a:lnTo>
                <a:lnTo>
                  <a:pt x="1671713" y="133232"/>
                </a:lnTo>
                <a:lnTo>
                  <a:pt x="1631410" y="112748"/>
                </a:lnTo>
                <a:lnTo>
                  <a:pt x="1590203" y="93838"/>
                </a:lnTo>
                <a:lnTo>
                  <a:pt x="1548132" y="76541"/>
                </a:lnTo>
                <a:lnTo>
                  <a:pt x="1505237" y="60898"/>
                </a:lnTo>
                <a:lnTo>
                  <a:pt x="1461557" y="46947"/>
                </a:lnTo>
                <a:lnTo>
                  <a:pt x="1417132" y="34729"/>
                </a:lnTo>
                <a:lnTo>
                  <a:pt x="1372000" y="24281"/>
                </a:lnTo>
                <a:lnTo>
                  <a:pt x="1326203" y="15645"/>
                </a:lnTo>
                <a:lnTo>
                  <a:pt x="1279778" y="8859"/>
                </a:lnTo>
                <a:lnTo>
                  <a:pt x="1232766" y="3964"/>
                </a:lnTo>
                <a:lnTo>
                  <a:pt x="1185206" y="997"/>
                </a:lnTo>
                <a:lnTo>
                  <a:pt x="1137138" y="0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3" name="object 7">
            <a:extLst>
              <a:ext uri="{FF2B5EF4-FFF2-40B4-BE49-F238E27FC236}">
                <a16:creationId xmlns:a16="http://schemas.microsoft.com/office/drawing/2014/main" id="{0593BFAB-1D37-4A99-A24B-B07FEE917A84}"/>
              </a:ext>
            </a:extLst>
          </p:cNvPr>
          <p:cNvSpPr/>
          <p:nvPr userDrawn="1"/>
        </p:nvSpPr>
        <p:spPr>
          <a:xfrm>
            <a:off x="7900193" y="7176432"/>
            <a:ext cx="2277264" cy="2277264"/>
          </a:xfrm>
          <a:custGeom>
            <a:avLst/>
            <a:gdLst/>
            <a:ahLst/>
            <a:cxnLst/>
            <a:rect l="l" t="t" r="r" b="b"/>
            <a:pathLst>
              <a:path w="2274570" h="2274570">
                <a:moveTo>
                  <a:pt x="1130028" y="0"/>
                </a:moveTo>
                <a:lnTo>
                  <a:pt x="1085248" y="1183"/>
                </a:lnTo>
                <a:lnTo>
                  <a:pt x="1040569" y="4118"/>
                </a:lnTo>
                <a:lnTo>
                  <a:pt x="996044" y="8798"/>
                </a:lnTo>
                <a:lnTo>
                  <a:pt x="951731" y="15217"/>
                </a:lnTo>
                <a:lnTo>
                  <a:pt x="907683" y="23369"/>
                </a:lnTo>
                <a:lnTo>
                  <a:pt x="863958" y="33249"/>
                </a:lnTo>
                <a:lnTo>
                  <a:pt x="820610" y="44851"/>
                </a:lnTo>
                <a:lnTo>
                  <a:pt x="777695" y="58169"/>
                </a:lnTo>
                <a:lnTo>
                  <a:pt x="735268" y="73197"/>
                </a:lnTo>
                <a:lnTo>
                  <a:pt x="693386" y="89930"/>
                </a:lnTo>
                <a:lnTo>
                  <a:pt x="652102" y="108360"/>
                </a:lnTo>
                <a:lnTo>
                  <a:pt x="611474" y="128484"/>
                </a:lnTo>
                <a:lnTo>
                  <a:pt x="571556" y="150294"/>
                </a:lnTo>
                <a:lnTo>
                  <a:pt x="532404" y="173785"/>
                </a:lnTo>
                <a:lnTo>
                  <a:pt x="494073" y="198952"/>
                </a:lnTo>
                <a:lnTo>
                  <a:pt x="456620" y="225787"/>
                </a:lnTo>
                <a:lnTo>
                  <a:pt x="420099" y="254287"/>
                </a:lnTo>
                <a:lnTo>
                  <a:pt x="384560" y="284449"/>
                </a:lnTo>
                <a:lnTo>
                  <a:pt x="350076" y="316252"/>
                </a:lnTo>
                <a:lnTo>
                  <a:pt x="316685" y="349707"/>
                </a:lnTo>
                <a:lnTo>
                  <a:pt x="284449" y="384802"/>
                </a:lnTo>
                <a:lnTo>
                  <a:pt x="253423" y="421531"/>
                </a:lnTo>
                <a:lnTo>
                  <a:pt x="223948" y="459515"/>
                </a:lnTo>
                <a:lnTo>
                  <a:pt x="196324" y="498342"/>
                </a:lnTo>
                <a:lnTo>
                  <a:pt x="170543" y="537958"/>
                </a:lnTo>
                <a:lnTo>
                  <a:pt x="146601" y="578307"/>
                </a:lnTo>
                <a:lnTo>
                  <a:pt x="124492" y="619333"/>
                </a:lnTo>
                <a:lnTo>
                  <a:pt x="104210" y="660981"/>
                </a:lnTo>
                <a:lnTo>
                  <a:pt x="85748" y="703195"/>
                </a:lnTo>
                <a:lnTo>
                  <a:pt x="69101" y="745920"/>
                </a:lnTo>
                <a:lnTo>
                  <a:pt x="54264" y="789100"/>
                </a:lnTo>
                <a:lnTo>
                  <a:pt x="41230" y="832680"/>
                </a:lnTo>
                <a:lnTo>
                  <a:pt x="29994" y="876605"/>
                </a:lnTo>
                <a:lnTo>
                  <a:pt x="20549" y="920817"/>
                </a:lnTo>
                <a:lnTo>
                  <a:pt x="12891" y="965264"/>
                </a:lnTo>
                <a:lnTo>
                  <a:pt x="7012" y="1009887"/>
                </a:lnTo>
                <a:lnTo>
                  <a:pt x="2908" y="1054633"/>
                </a:lnTo>
                <a:lnTo>
                  <a:pt x="573" y="1099446"/>
                </a:lnTo>
                <a:lnTo>
                  <a:pt x="0" y="1144270"/>
                </a:lnTo>
                <a:lnTo>
                  <a:pt x="1183" y="1189050"/>
                </a:lnTo>
                <a:lnTo>
                  <a:pt x="4118" y="1233729"/>
                </a:lnTo>
                <a:lnTo>
                  <a:pt x="8798" y="1278254"/>
                </a:lnTo>
                <a:lnTo>
                  <a:pt x="15217" y="1322567"/>
                </a:lnTo>
                <a:lnTo>
                  <a:pt x="23369" y="1366614"/>
                </a:lnTo>
                <a:lnTo>
                  <a:pt x="33249" y="1410340"/>
                </a:lnTo>
                <a:lnTo>
                  <a:pt x="44851" y="1453688"/>
                </a:lnTo>
                <a:lnTo>
                  <a:pt x="58169" y="1496603"/>
                </a:lnTo>
                <a:lnTo>
                  <a:pt x="73197" y="1539029"/>
                </a:lnTo>
                <a:lnTo>
                  <a:pt x="89930" y="1580912"/>
                </a:lnTo>
                <a:lnTo>
                  <a:pt x="108360" y="1622195"/>
                </a:lnTo>
                <a:lnTo>
                  <a:pt x="128484" y="1662824"/>
                </a:lnTo>
                <a:lnTo>
                  <a:pt x="150294" y="1702742"/>
                </a:lnTo>
                <a:lnTo>
                  <a:pt x="173785" y="1741894"/>
                </a:lnTo>
                <a:lnTo>
                  <a:pt x="198952" y="1780224"/>
                </a:lnTo>
                <a:lnTo>
                  <a:pt x="225787" y="1817678"/>
                </a:lnTo>
                <a:lnTo>
                  <a:pt x="254287" y="1854199"/>
                </a:lnTo>
                <a:lnTo>
                  <a:pt x="284444" y="1889732"/>
                </a:lnTo>
                <a:lnTo>
                  <a:pt x="316252" y="1924222"/>
                </a:lnTo>
                <a:lnTo>
                  <a:pt x="349707" y="1957613"/>
                </a:lnTo>
                <a:lnTo>
                  <a:pt x="384819" y="1989863"/>
                </a:lnTo>
                <a:lnTo>
                  <a:pt x="421531" y="2020875"/>
                </a:lnTo>
                <a:lnTo>
                  <a:pt x="459515" y="2050350"/>
                </a:lnTo>
                <a:lnTo>
                  <a:pt x="498342" y="2077974"/>
                </a:lnTo>
                <a:lnTo>
                  <a:pt x="537958" y="2103754"/>
                </a:lnTo>
                <a:lnTo>
                  <a:pt x="578307" y="2127696"/>
                </a:lnTo>
                <a:lnTo>
                  <a:pt x="619333" y="2149806"/>
                </a:lnTo>
                <a:lnTo>
                  <a:pt x="660981" y="2170088"/>
                </a:lnTo>
                <a:lnTo>
                  <a:pt x="703195" y="2188550"/>
                </a:lnTo>
                <a:lnTo>
                  <a:pt x="745920" y="2205197"/>
                </a:lnTo>
                <a:lnTo>
                  <a:pt x="789100" y="2220034"/>
                </a:lnTo>
                <a:lnTo>
                  <a:pt x="832680" y="2233068"/>
                </a:lnTo>
                <a:lnTo>
                  <a:pt x="876605" y="2244304"/>
                </a:lnTo>
                <a:lnTo>
                  <a:pt x="920817" y="2253749"/>
                </a:lnTo>
                <a:lnTo>
                  <a:pt x="965264" y="2261407"/>
                </a:lnTo>
                <a:lnTo>
                  <a:pt x="1009887" y="2267286"/>
                </a:lnTo>
                <a:lnTo>
                  <a:pt x="1054633" y="2271390"/>
                </a:lnTo>
                <a:lnTo>
                  <a:pt x="1099446" y="2273726"/>
                </a:lnTo>
                <a:lnTo>
                  <a:pt x="1144270" y="2274299"/>
                </a:lnTo>
                <a:lnTo>
                  <a:pt x="1189050" y="2273116"/>
                </a:lnTo>
                <a:lnTo>
                  <a:pt x="1233729" y="2270181"/>
                </a:lnTo>
                <a:lnTo>
                  <a:pt x="1278254" y="2265502"/>
                </a:lnTo>
                <a:lnTo>
                  <a:pt x="1322567" y="2259083"/>
                </a:lnTo>
                <a:lnTo>
                  <a:pt x="1366614" y="2250931"/>
                </a:lnTo>
                <a:lnTo>
                  <a:pt x="1410340" y="2241051"/>
                </a:lnTo>
                <a:lnTo>
                  <a:pt x="1453688" y="2229450"/>
                </a:lnTo>
                <a:lnTo>
                  <a:pt x="1496603" y="2216132"/>
                </a:lnTo>
                <a:lnTo>
                  <a:pt x="1539029" y="2201104"/>
                </a:lnTo>
                <a:lnTo>
                  <a:pt x="1580912" y="2184372"/>
                </a:lnTo>
                <a:lnTo>
                  <a:pt x="1622195" y="2165942"/>
                </a:lnTo>
                <a:lnTo>
                  <a:pt x="1662824" y="2145819"/>
                </a:lnTo>
                <a:lnTo>
                  <a:pt x="1702742" y="2124009"/>
                </a:lnTo>
                <a:lnTo>
                  <a:pt x="1741894" y="2100519"/>
                </a:lnTo>
                <a:lnTo>
                  <a:pt x="1780224" y="2075353"/>
                </a:lnTo>
                <a:lnTo>
                  <a:pt x="1817678" y="2048518"/>
                </a:lnTo>
                <a:lnTo>
                  <a:pt x="1854199" y="2020019"/>
                </a:lnTo>
                <a:lnTo>
                  <a:pt x="1889748" y="1989849"/>
                </a:lnTo>
                <a:lnTo>
                  <a:pt x="1924222" y="1958055"/>
                </a:lnTo>
                <a:lnTo>
                  <a:pt x="1957613" y="1924602"/>
                </a:lnTo>
                <a:lnTo>
                  <a:pt x="1989849" y="1889508"/>
                </a:lnTo>
                <a:lnTo>
                  <a:pt x="2020875" y="1852779"/>
                </a:lnTo>
                <a:lnTo>
                  <a:pt x="2050350" y="1814795"/>
                </a:lnTo>
                <a:lnTo>
                  <a:pt x="2077974" y="1775966"/>
                </a:lnTo>
                <a:lnTo>
                  <a:pt x="2103754" y="1736349"/>
                </a:lnTo>
                <a:lnTo>
                  <a:pt x="2127696" y="1696000"/>
                </a:lnTo>
                <a:lnTo>
                  <a:pt x="2149806" y="1654973"/>
                </a:lnTo>
                <a:lnTo>
                  <a:pt x="2170088" y="1613324"/>
                </a:lnTo>
                <a:lnTo>
                  <a:pt x="2188550" y="1571109"/>
                </a:lnTo>
                <a:lnTo>
                  <a:pt x="2205196" y="1528384"/>
                </a:lnTo>
                <a:lnTo>
                  <a:pt x="2220034" y="1485203"/>
                </a:lnTo>
                <a:lnTo>
                  <a:pt x="2233068" y="1441623"/>
                </a:lnTo>
                <a:lnTo>
                  <a:pt x="2244304" y="1397698"/>
                </a:lnTo>
                <a:lnTo>
                  <a:pt x="2253748" y="1353485"/>
                </a:lnTo>
                <a:lnTo>
                  <a:pt x="2261407" y="1309038"/>
                </a:lnTo>
                <a:lnTo>
                  <a:pt x="2267285" y="1264414"/>
                </a:lnTo>
                <a:lnTo>
                  <a:pt x="2271389" y="1219667"/>
                </a:lnTo>
                <a:lnTo>
                  <a:pt x="2273725" y="1174854"/>
                </a:lnTo>
                <a:lnTo>
                  <a:pt x="2274298" y="1130030"/>
                </a:lnTo>
                <a:lnTo>
                  <a:pt x="2273115" y="1085250"/>
                </a:lnTo>
                <a:lnTo>
                  <a:pt x="2270180" y="1040570"/>
                </a:lnTo>
                <a:lnTo>
                  <a:pt x="2265500" y="996046"/>
                </a:lnTo>
                <a:lnTo>
                  <a:pt x="2259081" y="951732"/>
                </a:lnTo>
                <a:lnTo>
                  <a:pt x="2250929" y="907684"/>
                </a:lnTo>
                <a:lnTo>
                  <a:pt x="2241049" y="863959"/>
                </a:lnTo>
                <a:lnTo>
                  <a:pt x="2229447" y="820611"/>
                </a:lnTo>
                <a:lnTo>
                  <a:pt x="2216129" y="777696"/>
                </a:lnTo>
                <a:lnTo>
                  <a:pt x="2201101" y="735269"/>
                </a:lnTo>
                <a:lnTo>
                  <a:pt x="2184368" y="693386"/>
                </a:lnTo>
                <a:lnTo>
                  <a:pt x="2165937" y="652103"/>
                </a:lnTo>
                <a:lnTo>
                  <a:pt x="2145814" y="611474"/>
                </a:lnTo>
                <a:lnTo>
                  <a:pt x="2124004" y="571556"/>
                </a:lnTo>
                <a:lnTo>
                  <a:pt x="2100512" y="532404"/>
                </a:lnTo>
                <a:lnTo>
                  <a:pt x="2075346" y="494074"/>
                </a:lnTo>
                <a:lnTo>
                  <a:pt x="2048510" y="456620"/>
                </a:lnTo>
                <a:lnTo>
                  <a:pt x="2020011" y="420099"/>
                </a:lnTo>
                <a:lnTo>
                  <a:pt x="1989854" y="384566"/>
                </a:lnTo>
                <a:lnTo>
                  <a:pt x="1958046" y="350076"/>
                </a:lnTo>
                <a:lnTo>
                  <a:pt x="1924591" y="316685"/>
                </a:lnTo>
                <a:lnTo>
                  <a:pt x="1889489" y="284444"/>
                </a:lnTo>
                <a:lnTo>
                  <a:pt x="1852767" y="253423"/>
                </a:lnTo>
                <a:lnTo>
                  <a:pt x="1814783" y="223948"/>
                </a:lnTo>
                <a:lnTo>
                  <a:pt x="1775955" y="196324"/>
                </a:lnTo>
                <a:lnTo>
                  <a:pt x="1736339" y="170543"/>
                </a:lnTo>
                <a:lnTo>
                  <a:pt x="1695991" y="146601"/>
                </a:lnTo>
                <a:lnTo>
                  <a:pt x="1654964" y="124492"/>
                </a:lnTo>
                <a:lnTo>
                  <a:pt x="1613317" y="104210"/>
                </a:lnTo>
                <a:lnTo>
                  <a:pt x="1571102" y="85748"/>
                </a:lnTo>
                <a:lnTo>
                  <a:pt x="1528378" y="69101"/>
                </a:lnTo>
                <a:lnTo>
                  <a:pt x="1485197" y="54264"/>
                </a:lnTo>
                <a:lnTo>
                  <a:pt x="1441617" y="41230"/>
                </a:lnTo>
                <a:lnTo>
                  <a:pt x="1397693" y="29994"/>
                </a:lnTo>
                <a:lnTo>
                  <a:pt x="1353480" y="20549"/>
                </a:lnTo>
                <a:lnTo>
                  <a:pt x="1309034" y="12891"/>
                </a:lnTo>
                <a:lnTo>
                  <a:pt x="1264410" y="7012"/>
                </a:lnTo>
                <a:lnTo>
                  <a:pt x="1219664" y="2908"/>
                </a:lnTo>
                <a:lnTo>
                  <a:pt x="1174852" y="573"/>
                </a:lnTo>
                <a:lnTo>
                  <a:pt x="1130028" y="0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4" name="object 8">
            <a:extLst>
              <a:ext uri="{FF2B5EF4-FFF2-40B4-BE49-F238E27FC236}">
                <a16:creationId xmlns:a16="http://schemas.microsoft.com/office/drawing/2014/main" id="{E4C9BEB0-BBCC-47F9-BB0E-E319EDCFC954}"/>
              </a:ext>
            </a:extLst>
          </p:cNvPr>
          <p:cNvSpPr/>
          <p:nvPr userDrawn="1"/>
        </p:nvSpPr>
        <p:spPr>
          <a:xfrm>
            <a:off x="7900204" y="987111"/>
            <a:ext cx="2277264" cy="2277264"/>
          </a:xfrm>
          <a:custGeom>
            <a:avLst/>
            <a:gdLst/>
            <a:ahLst/>
            <a:cxnLst/>
            <a:rect l="l" t="t" r="r" b="b"/>
            <a:pathLst>
              <a:path w="2274570" h="2274570">
                <a:moveTo>
                  <a:pt x="1137138" y="0"/>
                </a:moveTo>
                <a:lnTo>
                  <a:pt x="1089069" y="997"/>
                </a:lnTo>
                <a:lnTo>
                  <a:pt x="1041509" y="3964"/>
                </a:lnTo>
                <a:lnTo>
                  <a:pt x="994497" y="8859"/>
                </a:lnTo>
                <a:lnTo>
                  <a:pt x="948072" y="15645"/>
                </a:lnTo>
                <a:lnTo>
                  <a:pt x="902275" y="24281"/>
                </a:lnTo>
                <a:lnTo>
                  <a:pt x="857144" y="34729"/>
                </a:lnTo>
                <a:lnTo>
                  <a:pt x="812718" y="46947"/>
                </a:lnTo>
                <a:lnTo>
                  <a:pt x="769038" y="60898"/>
                </a:lnTo>
                <a:lnTo>
                  <a:pt x="726143" y="76541"/>
                </a:lnTo>
                <a:lnTo>
                  <a:pt x="684073" y="93838"/>
                </a:lnTo>
                <a:lnTo>
                  <a:pt x="642866" y="112748"/>
                </a:lnTo>
                <a:lnTo>
                  <a:pt x="602562" y="133232"/>
                </a:lnTo>
                <a:lnTo>
                  <a:pt x="563201" y="155252"/>
                </a:lnTo>
                <a:lnTo>
                  <a:pt x="524822" y="178766"/>
                </a:lnTo>
                <a:lnTo>
                  <a:pt x="487465" y="203736"/>
                </a:lnTo>
                <a:lnTo>
                  <a:pt x="451169" y="230122"/>
                </a:lnTo>
                <a:lnTo>
                  <a:pt x="415973" y="257886"/>
                </a:lnTo>
                <a:lnTo>
                  <a:pt x="381918" y="286986"/>
                </a:lnTo>
                <a:lnTo>
                  <a:pt x="349042" y="317385"/>
                </a:lnTo>
                <a:lnTo>
                  <a:pt x="317385" y="349042"/>
                </a:lnTo>
                <a:lnTo>
                  <a:pt x="286986" y="381918"/>
                </a:lnTo>
                <a:lnTo>
                  <a:pt x="257886" y="415973"/>
                </a:lnTo>
                <a:lnTo>
                  <a:pt x="230122" y="451169"/>
                </a:lnTo>
                <a:lnTo>
                  <a:pt x="203736" y="487465"/>
                </a:lnTo>
                <a:lnTo>
                  <a:pt x="178766" y="524822"/>
                </a:lnTo>
                <a:lnTo>
                  <a:pt x="155252" y="563201"/>
                </a:lnTo>
                <a:lnTo>
                  <a:pt x="133232" y="602562"/>
                </a:lnTo>
                <a:lnTo>
                  <a:pt x="112748" y="642866"/>
                </a:lnTo>
                <a:lnTo>
                  <a:pt x="93838" y="684073"/>
                </a:lnTo>
                <a:lnTo>
                  <a:pt x="76541" y="726143"/>
                </a:lnTo>
                <a:lnTo>
                  <a:pt x="60898" y="769038"/>
                </a:lnTo>
                <a:lnTo>
                  <a:pt x="46947" y="812718"/>
                </a:lnTo>
                <a:lnTo>
                  <a:pt x="34729" y="857144"/>
                </a:lnTo>
                <a:lnTo>
                  <a:pt x="24281" y="902275"/>
                </a:lnTo>
                <a:lnTo>
                  <a:pt x="15645" y="948072"/>
                </a:lnTo>
                <a:lnTo>
                  <a:pt x="8859" y="994497"/>
                </a:lnTo>
                <a:lnTo>
                  <a:pt x="3964" y="1041509"/>
                </a:lnTo>
                <a:lnTo>
                  <a:pt x="997" y="1089069"/>
                </a:lnTo>
                <a:lnTo>
                  <a:pt x="0" y="1137138"/>
                </a:lnTo>
                <a:lnTo>
                  <a:pt x="997" y="1185206"/>
                </a:lnTo>
                <a:lnTo>
                  <a:pt x="3964" y="1232766"/>
                </a:lnTo>
                <a:lnTo>
                  <a:pt x="8859" y="1279778"/>
                </a:lnTo>
                <a:lnTo>
                  <a:pt x="15645" y="1326203"/>
                </a:lnTo>
                <a:lnTo>
                  <a:pt x="24281" y="1372000"/>
                </a:lnTo>
                <a:lnTo>
                  <a:pt x="34729" y="1417132"/>
                </a:lnTo>
                <a:lnTo>
                  <a:pt x="46947" y="1461557"/>
                </a:lnTo>
                <a:lnTo>
                  <a:pt x="60898" y="1505237"/>
                </a:lnTo>
                <a:lnTo>
                  <a:pt x="76541" y="1548132"/>
                </a:lnTo>
                <a:lnTo>
                  <a:pt x="93838" y="1590203"/>
                </a:lnTo>
                <a:lnTo>
                  <a:pt x="112748" y="1631410"/>
                </a:lnTo>
                <a:lnTo>
                  <a:pt x="133232" y="1671713"/>
                </a:lnTo>
                <a:lnTo>
                  <a:pt x="155252" y="1711074"/>
                </a:lnTo>
                <a:lnTo>
                  <a:pt x="178766" y="1749453"/>
                </a:lnTo>
                <a:lnTo>
                  <a:pt x="203736" y="1786810"/>
                </a:lnTo>
                <a:lnTo>
                  <a:pt x="230122" y="1823106"/>
                </a:lnTo>
                <a:lnTo>
                  <a:pt x="257886" y="1858302"/>
                </a:lnTo>
                <a:lnTo>
                  <a:pt x="286986" y="1892357"/>
                </a:lnTo>
                <a:lnTo>
                  <a:pt x="317385" y="1925233"/>
                </a:lnTo>
                <a:lnTo>
                  <a:pt x="349042" y="1956890"/>
                </a:lnTo>
                <a:lnTo>
                  <a:pt x="381918" y="1987289"/>
                </a:lnTo>
                <a:lnTo>
                  <a:pt x="415973" y="2016390"/>
                </a:lnTo>
                <a:lnTo>
                  <a:pt x="451169" y="2044153"/>
                </a:lnTo>
                <a:lnTo>
                  <a:pt x="487465" y="2070539"/>
                </a:lnTo>
                <a:lnTo>
                  <a:pt x="524822" y="2095509"/>
                </a:lnTo>
                <a:lnTo>
                  <a:pt x="563201" y="2119024"/>
                </a:lnTo>
                <a:lnTo>
                  <a:pt x="602562" y="2141043"/>
                </a:lnTo>
                <a:lnTo>
                  <a:pt x="642866" y="2161527"/>
                </a:lnTo>
                <a:lnTo>
                  <a:pt x="684073" y="2180437"/>
                </a:lnTo>
                <a:lnTo>
                  <a:pt x="726143" y="2197734"/>
                </a:lnTo>
                <a:lnTo>
                  <a:pt x="769038" y="2213377"/>
                </a:lnTo>
                <a:lnTo>
                  <a:pt x="812718" y="2227328"/>
                </a:lnTo>
                <a:lnTo>
                  <a:pt x="857144" y="2239547"/>
                </a:lnTo>
                <a:lnTo>
                  <a:pt x="902275" y="2249994"/>
                </a:lnTo>
                <a:lnTo>
                  <a:pt x="948072" y="2258630"/>
                </a:lnTo>
                <a:lnTo>
                  <a:pt x="994497" y="2265416"/>
                </a:lnTo>
                <a:lnTo>
                  <a:pt x="1041509" y="2270312"/>
                </a:lnTo>
                <a:lnTo>
                  <a:pt x="1089069" y="2273278"/>
                </a:lnTo>
                <a:lnTo>
                  <a:pt x="1137138" y="2274276"/>
                </a:lnTo>
                <a:lnTo>
                  <a:pt x="1185206" y="2273278"/>
                </a:lnTo>
                <a:lnTo>
                  <a:pt x="1232766" y="2270312"/>
                </a:lnTo>
                <a:lnTo>
                  <a:pt x="1279778" y="2265416"/>
                </a:lnTo>
                <a:lnTo>
                  <a:pt x="1326203" y="2258630"/>
                </a:lnTo>
                <a:lnTo>
                  <a:pt x="1372000" y="2249994"/>
                </a:lnTo>
                <a:lnTo>
                  <a:pt x="1417132" y="2239547"/>
                </a:lnTo>
                <a:lnTo>
                  <a:pt x="1461557" y="2227328"/>
                </a:lnTo>
                <a:lnTo>
                  <a:pt x="1505237" y="2213377"/>
                </a:lnTo>
                <a:lnTo>
                  <a:pt x="1548132" y="2197734"/>
                </a:lnTo>
                <a:lnTo>
                  <a:pt x="1590203" y="2180437"/>
                </a:lnTo>
                <a:lnTo>
                  <a:pt x="1631410" y="2161527"/>
                </a:lnTo>
                <a:lnTo>
                  <a:pt x="1671713" y="2141043"/>
                </a:lnTo>
                <a:lnTo>
                  <a:pt x="1711074" y="2119024"/>
                </a:lnTo>
                <a:lnTo>
                  <a:pt x="1749453" y="2095509"/>
                </a:lnTo>
                <a:lnTo>
                  <a:pt x="1786810" y="2070539"/>
                </a:lnTo>
                <a:lnTo>
                  <a:pt x="1823106" y="2044153"/>
                </a:lnTo>
                <a:lnTo>
                  <a:pt x="1858302" y="2016390"/>
                </a:lnTo>
                <a:lnTo>
                  <a:pt x="1892357" y="1987289"/>
                </a:lnTo>
                <a:lnTo>
                  <a:pt x="1925233" y="1956890"/>
                </a:lnTo>
                <a:lnTo>
                  <a:pt x="1956890" y="1925233"/>
                </a:lnTo>
                <a:lnTo>
                  <a:pt x="1987289" y="1892357"/>
                </a:lnTo>
                <a:lnTo>
                  <a:pt x="2016390" y="1858302"/>
                </a:lnTo>
                <a:lnTo>
                  <a:pt x="2044153" y="1823106"/>
                </a:lnTo>
                <a:lnTo>
                  <a:pt x="2070539" y="1786810"/>
                </a:lnTo>
                <a:lnTo>
                  <a:pt x="2095509" y="1749453"/>
                </a:lnTo>
                <a:lnTo>
                  <a:pt x="2119024" y="1711074"/>
                </a:lnTo>
                <a:lnTo>
                  <a:pt x="2141043" y="1671713"/>
                </a:lnTo>
                <a:lnTo>
                  <a:pt x="2161527" y="1631410"/>
                </a:lnTo>
                <a:lnTo>
                  <a:pt x="2180437" y="1590203"/>
                </a:lnTo>
                <a:lnTo>
                  <a:pt x="2197734" y="1548132"/>
                </a:lnTo>
                <a:lnTo>
                  <a:pt x="2213377" y="1505237"/>
                </a:lnTo>
                <a:lnTo>
                  <a:pt x="2227328" y="1461557"/>
                </a:lnTo>
                <a:lnTo>
                  <a:pt x="2239547" y="1417132"/>
                </a:lnTo>
                <a:lnTo>
                  <a:pt x="2249994" y="1372000"/>
                </a:lnTo>
                <a:lnTo>
                  <a:pt x="2258630" y="1326203"/>
                </a:lnTo>
                <a:lnTo>
                  <a:pt x="2265416" y="1279778"/>
                </a:lnTo>
                <a:lnTo>
                  <a:pt x="2270312" y="1232766"/>
                </a:lnTo>
                <a:lnTo>
                  <a:pt x="2273278" y="1185206"/>
                </a:lnTo>
                <a:lnTo>
                  <a:pt x="2274276" y="1137138"/>
                </a:lnTo>
                <a:lnTo>
                  <a:pt x="1137138" y="1137138"/>
                </a:lnTo>
                <a:lnTo>
                  <a:pt x="1137138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5" name="object 9">
            <a:extLst>
              <a:ext uri="{FF2B5EF4-FFF2-40B4-BE49-F238E27FC236}">
                <a16:creationId xmlns:a16="http://schemas.microsoft.com/office/drawing/2014/main" id="{F5FB8844-09D5-4A8C-9064-AE8517435ADF}"/>
              </a:ext>
            </a:extLst>
          </p:cNvPr>
          <p:cNvSpPr/>
          <p:nvPr userDrawn="1"/>
        </p:nvSpPr>
        <p:spPr>
          <a:xfrm>
            <a:off x="7975685" y="5213972"/>
            <a:ext cx="2201610" cy="1132275"/>
          </a:xfrm>
          <a:custGeom>
            <a:avLst/>
            <a:gdLst/>
            <a:ahLst/>
            <a:cxnLst/>
            <a:rect l="l" t="t" r="r" b="b"/>
            <a:pathLst>
              <a:path w="2199004" h="1130935">
                <a:moveTo>
                  <a:pt x="2198885" y="0"/>
                </a:moveTo>
                <a:lnTo>
                  <a:pt x="1063054" y="0"/>
                </a:lnTo>
                <a:lnTo>
                  <a:pt x="0" y="399141"/>
                </a:lnTo>
                <a:lnTo>
                  <a:pt x="26415" y="462865"/>
                </a:lnTo>
                <a:lnTo>
                  <a:pt x="47050" y="506117"/>
                </a:lnTo>
                <a:lnTo>
                  <a:pt x="69445" y="548338"/>
                </a:lnTo>
                <a:lnTo>
                  <a:pt x="93554" y="589481"/>
                </a:lnTo>
                <a:lnTo>
                  <a:pt x="119329" y="629498"/>
                </a:lnTo>
                <a:lnTo>
                  <a:pt x="146723" y="668343"/>
                </a:lnTo>
                <a:lnTo>
                  <a:pt x="175688" y="705968"/>
                </a:lnTo>
                <a:lnTo>
                  <a:pt x="206176" y="742326"/>
                </a:lnTo>
                <a:lnTo>
                  <a:pt x="238142" y="777371"/>
                </a:lnTo>
                <a:lnTo>
                  <a:pt x="271537" y="811054"/>
                </a:lnTo>
                <a:lnTo>
                  <a:pt x="306314" y="843329"/>
                </a:lnTo>
                <a:lnTo>
                  <a:pt x="342425" y="874149"/>
                </a:lnTo>
                <a:lnTo>
                  <a:pt x="379823" y="903466"/>
                </a:lnTo>
                <a:lnTo>
                  <a:pt x="418462" y="931234"/>
                </a:lnTo>
                <a:lnTo>
                  <a:pt x="458292" y="957405"/>
                </a:lnTo>
                <a:lnTo>
                  <a:pt x="499268" y="981931"/>
                </a:lnTo>
                <a:lnTo>
                  <a:pt x="541342" y="1004767"/>
                </a:lnTo>
                <a:lnTo>
                  <a:pt x="584465" y="1025864"/>
                </a:lnTo>
                <a:lnTo>
                  <a:pt x="628592" y="1045176"/>
                </a:lnTo>
                <a:lnTo>
                  <a:pt x="673675" y="1062655"/>
                </a:lnTo>
                <a:lnTo>
                  <a:pt x="719666" y="1078254"/>
                </a:lnTo>
                <a:lnTo>
                  <a:pt x="766517" y="1091927"/>
                </a:lnTo>
                <a:lnTo>
                  <a:pt x="814182" y="1103625"/>
                </a:lnTo>
                <a:lnTo>
                  <a:pt x="862614" y="1113302"/>
                </a:lnTo>
                <a:lnTo>
                  <a:pt x="911764" y="1120911"/>
                </a:lnTo>
                <a:lnTo>
                  <a:pt x="961586" y="1126404"/>
                </a:lnTo>
                <a:lnTo>
                  <a:pt x="1012032" y="1129734"/>
                </a:lnTo>
                <a:lnTo>
                  <a:pt x="1063054" y="1130855"/>
                </a:lnTo>
                <a:lnTo>
                  <a:pt x="1111067" y="1129863"/>
                </a:lnTo>
                <a:lnTo>
                  <a:pt x="1158572" y="1126913"/>
                </a:lnTo>
                <a:lnTo>
                  <a:pt x="1205529" y="1122044"/>
                </a:lnTo>
                <a:lnTo>
                  <a:pt x="1251900" y="1115296"/>
                </a:lnTo>
                <a:lnTo>
                  <a:pt x="1297645" y="1106707"/>
                </a:lnTo>
                <a:lnTo>
                  <a:pt x="1342724" y="1096318"/>
                </a:lnTo>
                <a:lnTo>
                  <a:pt x="1387098" y="1084167"/>
                </a:lnTo>
                <a:lnTo>
                  <a:pt x="1430727" y="1070293"/>
                </a:lnTo>
                <a:lnTo>
                  <a:pt x="1473573" y="1054736"/>
                </a:lnTo>
                <a:lnTo>
                  <a:pt x="1515595" y="1037535"/>
                </a:lnTo>
                <a:lnTo>
                  <a:pt x="1556755" y="1018730"/>
                </a:lnTo>
                <a:lnTo>
                  <a:pt x="1597012" y="998359"/>
                </a:lnTo>
                <a:lnTo>
                  <a:pt x="1636328" y="976461"/>
                </a:lnTo>
                <a:lnTo>
                  <a:pt x="1674663" y="953077"/>
                </a:lnTo>
                <a:lnTo>
                  <a:pt x="1711977" y="928245"/>
                </a:lnTo>
                <a:lnTo>
                  <a:pt x="1748232" y="902004"/>
                </a:lnTo>
                <a:lnTo>
                  <a:pt x="1783387" y="874394"/>
                </a:lnTo>
                <a:lnTo>
                  <a:pt x="1817403" y="845455"/>
                </a:lnTo>
                <a:lnTo>
                  <a:pt x="1850241" y="815224"/>
                </a:lnTo>
                <a:lnTo>
                  <a:pt x="1881862" y="783742"/>
                </a:lnTo>
                <a:lnTo>
                  <a:pt x="1912226" y="751048"/>
                </a:lnTo>
                <a:lnTo>
                  <a:pt x="1941293" y="717180"/>
                </a:lnTo>
                <a:lnTo>
                  <a:pt x="1969025" y="682179"/>
                </a:lnTo>
                <a:lnTo>
                  <a:pt x="1995381" y="646084"/>
                </a:lnTo>
                <a:lnTo>
                  <a:pt x="2020323" y="608933"/>
                </a:lnTo>
                <a:lnTo>
                  <a:pt x="2043810" y="570766"/>
                </a:lnTo>
                <a:lnTo>
                  <a:pt x="2065804" y="531622"/>
                </a:lnTo>
                <a:lnTo>
                  <a:pt x="2086265" y="491541"/>
                </a:lnTo>
                <a:lnTo>
                  <a:pt x="2105154" y="450562"/>
                </a:lnTo>
                <a:lnTo>
                  <a:pt x="2122430" y="408724"/>
                </a:lnTo>
                <a:lnTo>
                  <a:pt x="2138056" y="366066"/>
                </a:lnTo>
                <a:lnTo>
                  <a:pt x="2151991" y="322627"/>
                </a:lnTo>
                <a:lnTo>
                  <a:pt x="2164196" y="278447"/>
                </a:lnTo>
                <a:lnTo>
                  <a:pt x="2174631" y="233565"/>
                </a:lnTo>
                <a:lnTo>
                  <a:pt x="2183257" y="188021"/>
                </a:lnTo>
                <a:lnTo>
                  <a:pt x="2190036" y="141853"/>
                </a:lnTo>
                <a:lnTo>
                  <a:pt x="2194926" y="95100"/>
                </a:lnTo>
                <a:lnTo>
                  <a:pt x="2197889" y="47803"/>
                </a:lnTo>
                <a:lnTo>
                  <a:pt x="2198885" y="0"/>
                </a:lnTo>
                <a:close/>
              </a:path>
            </a:pathLst>
          </a:custGeom>
          <a:solidFill>
            <a:srgbClr val="B1C5FA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6" name="object 10">
            <a:extLst>
              <a:ext uri="{FF2B5EF4-FFF2-40B4-BE49-F238E27FC236}">
                <a16:creationId xmlns:a16="http://schemas.microsoft.com/office/drawing/2014/main" id="{5234B58C-0D20-4550-8A90-3212F28E236F}"/>
              </a:ext>
            </a:extLst>
          </p:cNvPr>
          <p:cNvSpPr/>
          <p:nvPr userDrawn="1"/>
        </p:nvSpPr>
        <p:spPr>
          <a:xfrm>
            <a:off x="8682049" y="7424017"/>
            <a:ext cx="1494018" cy="2019149"/>
          </a:xfrm>
          <a:custGeom>
            <a:avLst/>
            <a:gdLst/>
            <a:ahLst/>
            <a:cxnLst/>
            <a:rect l="l" t="t" r="r" b="b"/>
            <a:pathLst>
              <a:path w="1492250" h="2016759">
                <a:moveTo>
                  <a:pt x="1073609" y="0"/>
                </a:moveTo>
                <a:lnTo>
                  <a:pt x="358807" y="882708"/>
                </a:lnTo>
                <a:lnTo>
                  <a:pt x="253255" y="1195219"/>
                </a:lnTo>
                <a:lnTo>
                  <a:pt x="193863" y="1372083"/>
                </a:lnTo>
                <a:lnTo>
                  <a:pt x="155077" y="1488205"/>
                </a:lnTo>
                <a:lnTo>
                  <a:pt x="123694" y="1582675"/>
                </a:lnTo>
                <a:lnTo>
                  <a:pt x="92494" y="1677096"/>
                </a:lnTo>
                <a:lnTo>
                  <a:pt x="61479" y="1771466"/>
                </a:lnTo>
                <a:lnTo>
                  <a:pt x="30647" y="1865784"/>
                </a:lnTo>
                <a:lnTo>
                  <a:pt x="0" y="1960049"/>
                </a:lnTo>
                <a:lnTo>
                  <a:pt x="15480" y="1965037"/>
                </a:lnTo>
                <a:lnTo>
                  <a:pt x="66142" y="1979615"/>
                </a:lnTo>
                <a:lnTo>
                  <a:pt x="112741" y="1990799"/>
                </a:lnTo>
                <a:lnTo>
                  <a:pt x="159647" y="1999966"/>
                </a:lnTo>
                <a:lnTo>
                  <a:pt x="206794" y="2007123"/>
                </a:lnTo>
                <a:lnTo>
                  <a:pt x="254114" y="2012276"/>
                </a:lnTo>
                <a:lnTo>
                  <a:pt x="301542" y="2015434"/>
                </a:lnTo>
                <a:lnTo>
                  <a:pt x="349010" y="2016603"/>
                </a:lnTo>
                <a:lnTo>
                  <a:pt x="396453" y="2015790"/>
                </a:lnTo>
                <a:lnTo>
                  <a:pt x="443805" y="2013003"/>
                </a:lnTo>
                <a:lnTo>
                  <a:pt x="490997" y="2008248"/>
                </a:lnTo>
                <a:lnTo>
                  <a:pt x="537965" y="2001533"/>
                </a:lnTo>
                <a:lnTo>
                  <a:pt x="584642" y="1992865"/>
                </a:lnTo>
                <a:lnTo>
                  <a:pt x="630961" y="1982251"/>
                </a:lnTo>
                <a:lnTo>
                  <a:pt x="676856" y="1969699"/>
                </a:lnTo>
                <a:lnTo>
                  <a:pt x="722260" y="1955214"/>
                </a:lnTo>
                <a:lnTo>
                  <a:pt x="767107" y="1938805"/>
                </a:lnTo>
                <a:lnTo>
                  <a:pt x="811331" y="1920479"/>
                </a:lnTo>
                <a:lnTo>
                  <a:pt x="854865" y="1900242"/>
                </a:lnTo>
                <a:lnTo>
                  <a:pt x="897643" y="1878102"/>
                </a:lnTo>
                <a:lnTo>
                  <a:pt x="939598" y="1854066"/>
                </a:lnTo>
                <a:lnTo>
                  <a:pt x="980664" y="1828142"/>
                </a:lnTo>
                <a:lnTo>
                  <a:pt x="1020774" y="1800335"/>
                </a:lnTo>
                <a:lnTo>
                  <a:pt x="1059862" y="1770654"/>
                </a:lnTo>
                <a:lnTo>
                  <a:pt x="1097861" y="1739106"/>
                </a:lnTo>
                <a:lnTo>
                  <a:pt x="1134706" y="1705697"/>
                </a:lnTo>
                <a:lnTo>
                  <a:pt x="1170329" y="1670435"/>
                </a:lnTo>
                <a:lnTo>
                  <a:pt x="1204664" y="1633327"/>
                </a:lnTo>
                <a:lnTo>
                  <a:pt x="1237646" y="1594380"/>
                </a:lnTo>
                <a:lnTo>
                  <a:pt x="1267091" y="1556442"/>
                </a:lnTo>
                <a:lnTo>
                  <a:pt x="1294695" y="1517667"/>
                </a:lnTo>
                <a:lnTo>
                  <a:pt x="1320463" y="1478109"/>
                </a:lnTo>
                <a:lnTo>
                  <a:pt x="1344401" y="1437825"/>
                </a:lnTo>
                <a:lnTo>
                  <a:pt x="1366515" y="1396869"/>
                </a:lnTo>
                <a:lnTo>
                  <a:pt x="1386810" y="1355298"/>
                </a:lnTo>
                <a:lnTo>
                  <a:pt x="1405292" y="1313165"/>
                </a:lnTo>
                <a:lnTo>
                  <a:pt x="1421967" y="1270527"/>
                </a:lnTo>
                <a:lnTo>
                  <a:pt x="1436841" y="1227439"/>
                </a:lnTo>
                <a:lnTo>
                  <a:pt x="1449919" y="1183957"/>
                </a:lnTo>
                <a:lnTo>
                  <a:pt x="1461207" y="1140135"/>
                </a:lnTo>
                <a:lnTo>
                  <a:pt x="1470710" y="1096029"/>
                </a:lnTo>
                <a:lnTo>
                  <a:pt x="1478434" y="1051694"/>
                </a:lnTo>
                <a:lnTo>
                  <a:pt x="1484386" y="1007186"/>
                </a:lnTo>
                <a:lnTo>
                  <a:pt x="1488570" y="962560"/>
                </a:lnTo>
                <a:lnTo>
                  <a:pt x="1490993" y="917871"/>
                </a:lnTo>
                <a:lnTo>
                  <a:pt x="1491660" y="873175"/>
                </a:lnTo>
                <a:lnTo>
                  <a:pt x="1490576" y="828527"/>
                </a:lnTo>
                <a:lnTo>
                  <a:pt x="1487748" y="783982"/>
                </a:lnTo>
                <a:lnTo>
                  <a:pt x="1483181" y="739596"/>
                </a:lnTo>
                <a:lnTo>
                  <a:pt x="1476881" y="695424"/>
                </a:lnTo>
                <a:lnTo>
                  <a:pt x="1468853" y="651521"/>
                </a:lnTo>
                <a:lnTo>
                  <a:pt x="1459104" y="607943"/>
                </a:lnTo>
                <a:lnTo>
                  <a:pt x="1447639" y="564744"/>
                </a:lnTo>
                <a:lnTo>
                  <a:pt x="1434463" y="521982"/>
                </a:lnTo>
                <a:lnTo>
                  <a:pt x="1419583" y="479709"/>
                </a:lnTo>
                <a:lnTo>
                  <a:pt x="1403004" y="437983"/>
                </a:lnTo>
                <a:lnTo>
                  <a:pt x="1384731" y="396858"/>
                </a:lnTo>
                <a:lnTo>
                  <a:pt x="1364771" y="356390"/>
                </a:lnTo>
                <a:lnTo>
                  <a:pt x="1343129" y="316634"/>
                </a:lnTo>
                <a:lnTo>
                  <a:pt x="1319811" y="277645"/>
                </a:lnTo>
                <a:lnTo>
                  <a:pt x="1294823" y="239479"/>
                </a:lnTo>
                <a:lnTo>
                  <a:pt x="1268169" y="202191"/>
                </a:lnTo>
                <a:lnTo>
                  <a:pt x="1239857" y="165836"/>
                </a:lnTo>
                <a:lnTo>
                  <a:pt x="1209891" y="130470"/>
                </a:lnTo>
                <a:lnTo>
                  <a:pt x="1178278" y="96148"/>
                </a:lnTo>
                <a:lnTo>
                  <a:pt x="1145023" y="62925"/>
                </a:lnTo>
                <a:lnTo>
                  <a:pt x="1110131" y="30857"/>
                </a:lnTo>
                <a:lnTo>
                  <a:pt x="1073609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7" name="object 11">
            <a:extLst>
              <a:ext uri="{FF2B5EF4-FFF2-40B4-BE49-F238E27FC236}">
                <a16:creationId xmlns:a16="http://schemas.microsoft.com/office/drawing/2014/main" id="{0150A0BE-EDAB-495F-BDD6-972080B2F598}"/>
              </a:ext>
            </a:extLst>
          </p:cNvPr>
          <p:cNvSpPr/>
          <p:nvPr userDrawn="1"/>
        </p:nvSpPr>
        <p:spPr>
          <a:xfrm>
            <a:off x="8290183" y="1364510"/>
            <a:ext cx="1509911" cy="1509911"/>
          </a:xfrm>
          <a:custGeom>
            <a:avLst/>
            <a:gdLst/>
            <a:ahLst/>
            <a:cxnLst/>
            <a:rect l="l" t="t" r="r" b="b"/>
            <a:pathLst>
              <a:path w="1508125" h="1508125">
                <a:moveTo>
                  <a:pt x="801581" y="1483"/>
                </a:moveTo>
                <a:lnTo>
                  <a:pt x="706225" y="1483"/>
                </a:lnTo>
                <a:lnTo>
                  <a:pt x="659335" y="5873"/>
                </a:lnTo>
                <a:lnTo>
                  <a:pt x="613322" y="13084"/>
                </a:lnTo>
                <a:lnTo>
                  <a:pt x="568273" y="23024"/>
                </a:lnTo>
                <a:lnTo>
                  <a:pt x="524277" y="35608"/>
                </a:lnTo>
                <a:lnTo>
                  <a:pt x="481422" y="50746"/>
                </a:lnTo>
                <a:lnTo>
                  <a:pt x="439797" y="68350"/>
                </a:lnTo>
                <a:lnTo>
                  <a:pt x="399490" y="88331"/>
                </a:lnTo>
                <a:lnTo>
                  <a:pt x="360589" y="110602"/>
                </a:lnTo>
                <a:lnTo>
                  <a:pt x="323182" y="135074"/>
                </a:lnTo>
                <a:lnTo>
                  <a:pt x="287359" y="161659"/>
                </a:lnTo>
                <a:lnTo>
                  <a:pt x="253206" y="190268"/>
                </a:lnTo>
                <a:lnTo>
                  <a:pt x="220813" y="220813"/>
                </a:lnTo>
                <a:lnTo>
                  <a:pt x="190268" y="253206"/>
                </a:lnTo>
                <a:lnTo>
                  <a:pt x="161659" y="287359"/>
                </a:lnTo>
                <a:lnTo>
                  <a:pt x="135074" y="323182"/>
                </a:lnTo>
                <a:lnTo>
                  <a:pt x="110602" y="360589"/>
                </a:lnTo>
                <a:lnTo>
                  <a:pt x="88331" y="399490"/>
                </a:lnTo>
                <a:lnTo>
                  <a:pt x="68350" y="439797"/>
                </a:lnTo>
                <a:lnTo>
                  <a:pt x="50746" y="481422"/>
                </a:lnTo>
                <a:lnTo>
                  <a:pt x="35608" y="524277"/>
                </a:lnTo>
                <a:lnTo>
                  <a:pt x="23024" y="568273"/>
                </a:lnTo>
                <a:lnTo>
                  <a:pt x="13084" y="613322"/>
                </a:lnTo>
                <a:lnTo>
                  <a:pt x="5873" y="659335"/>
                </a:lnTo>
                <a:lnTo>
                  <a:pt x="1483" y="706225"/>
                </a:lnTo>
                <a:lnTo>
                  <a:pt x="0" y="753903"/>
                </a:lnTo>
                <a:lnTo>
                  <a:pt x="1483" y="801581"/>
                </a:lnTo>
                <a:lnTo>
                  <a:pt x="5873" y="848471"/>
                </a:lnTo>
                <a:lnTo>
                  <a:pt x="13084" y="894485"/>
                </a:lnTo>
                <a:lnTo>
                  <a:pt x="23024" y="939534"/>
                </a:lnTo>
                <a:lnTo>
                  <a:pt x="35608" y="983530"/>
                </a:lnTo>
                <a:lnTo>
                  <a:pt x="50746" y="1026384"/>
                </a:lnTo>
                <a:lnTo>
                  <a:pt x="68350" y="1068009"/>
                </a:lnTo>
                <a:lnTo>
                  <a:pt x="88331" y="1108317"/>
                </a:lnTo>
                <a:lnTo>
                  <a:pt x="110602" y="1147218"/>
                </a:lnTo>
                <a:lnTo>
                  <a:pt x="135074" y="1184624"/>
                </a:lnTo>
                <a:lnTo>
                  <a:pt x="161659" y="1220448"/>
                </a:lnTo>
                <a:lnTo>
                  <a:pt x="190268" y="1254600"/>
                </a:lnTo>
                <a:lnTo>
                  <a:pt x="220813" y="1286993"/>
                </a:lnTo>
                <a:lnTo>
                  <a:pt x="253206" y="1317538"/>
                </a:lnTo>
                <a:lnTo>
                  <a:pt x="287359" y="1346148"/>
                </a:lnTo>
                <a:lnTo>
                  <a:pt x="323182" y="1372732"/>
                </a:lnTo>
                <a:lnTo>
                  <a:pt x="360589" y="1397204"/>
                </a:lnTo>
                <a:lnTo>
                  <a:pt x="399490" y="1419475"/>
                </a:lnTo>
                <a:lnTo>
                  <a:pt x="439797" y="1439457"/>
                </a:lnTo>
                <a:lnTo>
                  <a:pt x="481422" y="1457060"/>
                </a:lnTo>
                <a:lnTo>
                  <a:pt x="524277" y="1472198"/>
                </a:lnTo>
                <a:lnTo>
                  <a:pt x="568273" y="1484782"/>
                </a:lnTo>
                <a:lnTo>
                  <a:pt x="613322" y="1494723"/>
                </a:lnTo>
                <a:lnTo>
                  <a:pt x="659335" y="1501933"/>
                </a:lnTo>
                <a:lnTo>
                  <a:pt x="706225" y="1506324"/>
                </a:lnTo>
                <a:lnTo>
                  <a:pt x="753903" y="1507807"/>
                </a:lnTo>
                <a:lnTo>
                  <a:pt x="801581" y="1506324"/>
                </a:lnTo>
                <a:lnTo>
                  <a:pt x="848471" y="1501933"/>
                </a:lnTo>
                <a:lnTo>
                  <a:pt x="894485" y="1494723"/>
                </a:lnTo>
                <a:lnTo>
                  <a:pt x="939534" y="1484782"/>
                </a:lnTo>
                <a:lnTo>
                  <a:pt x="983530" y="1472198"/>
                </a:lnTo>
                <a:lnTo>
                  <a:pt x="1026384" y="1457060"/>
                </a:lnTo>
                <a:lnTo>
                  <a:pt x="1068009" y="1439457"/>
                </a:lnTo>
                <a:lnTo>
                  <a:pt x="1108317" y="1419475"/>
                </a:lnTo>
                <a:lnTo>
                  <a:pt x="1147218" y="1397204"/>
                </a:lnTo>
                <a:lnTo>
                  <a:pt x="1184624" y="1372732"/>
                </a:lnTo>
                <a:lnTo>
                  <a:pt x="1220448" y="1346148"/>
                </a:lnTo>
                <a:lnTo>
                  <a:pt x="1254600" y="1317538"/>
                </a:lnTo>
                <a:lnTo>
                  <a:pt x="1286993" y="1286993"/>
                </a:lnTo>
                <a:lnTo>
                  <a:pt x="1317538" y="1254600"/>
                </a:lnTo>
                <a:lnTo>
                  <a:pt x="1346148" y="1220448"/>
                </a:lnTo>
                <a:lnTo>
                  <a:pt x="1372732" y="1184624"/>
                </a:lnTo>
                <a:lnTo>
                  <a:pt x="1397204" y="1147218"/>
                </a:lnTo>
                <a:lnTo>
                  <a:pt x="1419475" y="1108317"/>
                </a:lnTo>
                <a:lnTo>
                  <a:pt x="1439457" y="1068009"/>
                </a:lnTo>
                <a:lnTo>
                  <a:pt x="1457060" y="1026384"/>
                </a:lnTo>
                <a:lnTo>
                  <a:pt x="1472198" y="983530"/>
                </a:lnTo>
                <a:lnTo>
                  <a:pt x="1484782" y="939534"/>
                </a:lnTo>
                <a:lnTo>
                  <a:pt x="1494723" y="894485"/>
                </a:lnTo>
                <a:lnTo>
                  <a:pt x="1501933" y="848471"/>
                </a:lnTo>
                <a:lnTo>
                  <a:pt x="1506324" y="801581"/>
                </a:lnTo>
                <a:lnTo>
                  <a:pt x="1507807" y="753903"/>
                </a:lnTo>
                <a:lnTo>
                  <a:pt x="1506324" y="706225"/>
                </a:lnTo>
                <a:lnTo>
                  <a:pt x="1501933" y="659335"/>
                </a:lnTo>
                <a:lnTo>
                  <a:pt x="1494723" y="613322"/>
                </a:lnTo>
                <a:lnTo>
                  <a:pt x="1484782" y="568273"/>
                </a:lnTo>
                <a:lnTo>
                  <a:pt x="1472198" y="524277"/>
                </a:lnTo>
                <a:lnTo>
                  <a:pt x="1457060" y="481422"/>
                </a:lnTo>
                <a:lnTo>
                  <a:pt x="1439457" y="439797"/>
                </a:lnTo>
                <a:lnTo>
                  <a:pt x="1419475" y="399490"/>
                </a:lnTo>
                <a:lnTo>
                  <a:pt x="1397204" y="360589"/>
                </a:lnTo>
                <a:lnTo>
                  <a:pt x="1372732" y="323182"/>
                </a:lnTo>
                <a:lnTo>
                  <a:pt x="1346148" y="287359"/>
                </a:lnTo>
                <a:lnTo>
                  <a:pt x="1317538" y="253206"/>
                </a:lnTo>
                <a:lnTo>
                  <a:pt x="1286993" y="220813"/>
                </a:lnTo>
                <a:lnTo>
                  <a:pt x="1254600" y="190268"/>
                </a:lnTo>
                <a:lnTo>
                  <a:pt x="1220448" y="161659"/>
                </a:lnTo>
                <a:lnTo>
                  <a:pt x="1184624" y="135074"/>
                </a:lnTo>
                <a:lnTo>
                  <a:pt x="1147218" y="110602"/>
                </a:lnTo>
                <a:lnTo>
                  <a:pt x="1108317" y="88331"/>
                </a:lnTo>
                <a:lnTo>
                  <a:pt x="1068009" y="68350"/>
                </a:lnTo>
                <a:lnTo>
                  <a:pt x="1026384" y="50746"/>
                </a:lnTo>
                <a:lnTo>
                  <a:pt x="983530" y="35608"/>
                </a:lnTo>
                <a:lnTo>
                  <a:pt x="939534" y="23024"/>
                </a:lnTo>
                <a:lnTo>
                  <a:pt x="894485" y="13084"/>
                </a:lnTo>
                <a:lnTo>
                  <a:pt x="848471" y="5873"/>
                </a:lnTo>
                <a:lnTo>
                  <a:pt x="801581" y="1483"/>
                </a:lnTo>
                <a:close/>
              </a:path>
              <a:path w="1508125" h="1508125">
                <a:moveTo>
                  <a:pt x="753903" y="0"/>
                </a:moveTo>
                <a:lnTo>
                  <a:pt x="706225" y="1483"/>
                </a:lnTo>
                <a:lnTo>
                  <a:pt x="801581" y="1483"/>
                </a:lnTo>
                <a:lnTo>
                  <a:pt x="75390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8" name="object 12">
            <a:extLst>
              <a:ext uri="{FF2B5EF4-FFF2-40B4-BE49-F238E27FC236}">
                <a16:creationId xmlns:a16="http://schemas.microsoft.com/office/drawing/2014/main" id="{FC96E266-D0BC-4C15-A634-35EC9DD41076}"/>
              </a:ext>
            </a:extLst>
          </p:cNvPr>
          <p:cNvSpPr/>
          <p:nvPr userDrawn="1"/>
        </p:nvSpPr>
        <p:spPr>
          <a:xfrm>
            <a:off x="8290183" y="4459176"/>
            <a:ext cx="1509911" cy="1509911"/>
          </a:xfrm>
          <a:custGeom>
            <a:avLst/>
            <a:gdLst/>
            <a:ahLst/>
            <a:cxnLst/>
            <a:rect l="l" t="t" r="r" b="b"/>
            <a:pathLst>
              <a:path w="1508125" h="1508125">
                <a:moveTo>
                  <a:pt x="753903" y="0"/>
                </a:moveTo>
                <a:lnTo>
                  <a:pt x="706225" y="1483"/>
                </a:lnTo>
                <a:lnTo>
                  <a:pt x="659335" y="5873"/>
                </a:lnTo>
                <a:lnTo>
                  <a:pt x="613322" y="13084"/>
                </a:lnTo>
                <a:lnTo>
                  <a:pt x="568273" y="23024"/>
                </a:lnTo>
                <a:lnTo>
                  <a:pt x="524277" y="35608"/>
                </a:lnTo>
                <a:lnTo>
                  <a:pt x="481422" y="50746"/>
                </a:lnTo>
                <a:lnTo>
                  <a:pt x="439797" y="68350"/>
                </a:lnTo>
                <a:lnTo>
                  <a:pt x="399490" y="88331"/>
                </a:lnTo>
                <a:lnTo>
                  <a:pt x="360589" y="110602"/>
                </a:lnTo>
                <a:lnTo>
                  <a:pt x="323182" y="135074"/>
                </a:lnTo>
                <a:lnTo>
                  <a:pt x="287359" y="161659"/>
                </a:lnTo>
                <a:lnTo>
                  <a:pt x="253206" y="190268"/>
                </a:lnTo>
                <a:lnTo>
                  <a:pt x="220813" y="220813"/>
                </a:lnTo>
                <a:lnTo>
                  <a:pt x="190268" y="253206"/>
                </a:lnTo>
                <a:lnTo>
                  <a:pt x="161659" y="287359"/>
                </a:lnTo>
                <a:lnTo>
                  <a:pt x="135074" y="323182"/>
                </a:lnTo>
                <a:lnTo>
                  <a:pt x="110602" y="360589"/>
                </a:lnTo>
                <a:lnTo>
                  <a:pt x="88331" y="399490"/>
                </a:lnTo>
                <a:lnTo>
                  <a:pt x="68350" y="439797"/>
                </a:lnTo>
                <a:lnTo>
                  <a:pt x="50746" y="481422"/>
                </a:lnTo>
                <a:lnTo>
                  <a:pt x="35608" y="524277"/>
                </a:lnTo>
                <a:lnTo>
                  <a:pt x="23024" y="568273"/>
                </a:lnTo>
                <a:lnTo>
                  <a:pt x="13084" y="613322"/>
                </a:lnTo>
                <a:lnTo>
                  <a:pt x="5873" y="659335"/>
                </a:lnTo>
                <a:lnTo>
                  <a:pt x="1483" y="706225"/>
                </a:lnTo>
                <a:lnTo>
                  <a:pt x="0" y="753903"/>
                </a:lnTo>
                <a:lnTo>
                  <a:pt x="1483" y="801581"/>
                </a:lnTo>
                <a:lnTo>
                  <a:pt x="5873" y="848471"/>
                </a:lnTo>
                <a:lnTo>
                  <a:pt x="13084" y="894485"/>
                </a:lnTo>
                <a:lnTo>
                  <a:pt x="23024" y="939534"/>
                </a:lnTo>
                <a:lnTo>
                  <a:pt x="35608" y="983530"/>
                </a:lnTo>
                <a:lnTo>
                  <a:pt x="50746" y="1026384"/>
                </a:lnTo>
                <a:lnTo>
                  <a:pt x="68350" y="1068009"/>
                </a:lnTo>
                <a:lnTo>
                  <a:pt x="88331" y="1108317"/>
                </a:lnTo>
                <a:lnTo>
                  <a:pt x="110602" y="1147218"/>
                </a:lnTo>
                <a:lnTo>
                  <a:pt x="135074" y="1184624"/>
                </a:lnTo>
                <a:lnTo>
                  <a:pt x="161659" y="1220448"/>
                </a:lnTo>
                <a:lnTo>
                  <a:pt x="190268" y="1254600"/>
                </a:lnTo>
                <a:lnTo>
                  <a:pt x="220813" y="1286993"/>
                </a:lnTo>
                <a:lnTo>
                  <a:pt x="253206" y="1317538"/>
                </a:lnTo>
                <a:lnTo>
                  <a:pt x="287359" y="1346148"/>
                </a:lnTo>
                <a:lnTo>
                  <a:pt x="323182" y="1372732"/>
                </a:lnTo>
                <a:lnTo>
                  <a:pt x="360589" y="1397204"/>
                </a:lnTo>
                <a:lnTo>
                  <a:pt x="399490" y="1419475"/>
                </a:lnTo>
                <a:lnTo>
                  <a:pt x="439797" y="1439457"/>
                </a:lnTo>
                <a:lnTo>
                  <a:pt x="481422" y="1457060"/>
                </a:lnTo>
                <a:lnTo>
                  <a:pt x="524277" y="1472198"/>
                </a:lnTo>
                <a:lnTo>
                  <a:pt x="568273" y="1484782"/>
                </a:lnTo>
                <a:lnTo>
                  <a:pt x="613322" y="1494723"/>
                </a:lnTo>
                <a:lnTo>
                  <a:pt x="659335" y="1501933"/>
                </a:lnTo>
                <a:lnTo>
                  <a:pt x="706225" y="1506324"/>
                </a:lnTo>
                <a:lnTo>
                  <a:pt x="753903" y="1507807"/>
                </a:lnTo>
                <a:lnTo>
                  <a:pt x="801581" y="1506324"/>
                </a:lnTo>
                <a:lnTo>
                  <a:pt x="848471" y="1501933"/>
                </a:lnTo>
                <a:lnTo>
                  <a:pt x="894485" y="1494723"/>
                </a:lnTo>
                <a:lnTo>
                  <a:pt x="939534" y="1484782"/>
                </a:lnTo>
                <a:lnTo>
                  <a:pt x="983530" y="1472198"/>
                </a:lnTo>
                <a:lnTo>
                  <a:pt x="1026384" y="1457060"/>
                </a:lnTo>
                <a:lnTo>
                  <a:pt x="1068009" y="1439457"/>
                </a:lnTo>
                <a:lnTo>
                  <a:pt x="1108317" y="1419475"/>
                </a:lnTo>
                <a:lnTo>
                  <a:pt x="1147218" y="1397204"/>
                </a:lnTo>
                <a:lnTo>
                  <a:pt x="1184624" y="1372732"/>
                </a:lnTo>
                <a:lnTo>
                  <a:pt x="1220448" y="1346148"/>
                </a:lnTo>
                <a:lnTo>
                  <a:pt x="1254600" y="1317538"/>
                </a:lnTo>
                <a:lnTo>
                  <a:pt x="1286993" y="1286993"/>
                </a:lnTo>
                <a:lnTo>
                  <a:pt x="1317538" y="1254600"/>
                </a:lnTo>
                <a:lnTo>
                  <a:pt x="1346148" y="1220448"/>
                </a:lnTo>
                <a:lnTo>
                  <a:pt x="1372732" y="1184624"/>
                </a:lnTo>
                <a:lnTo>
                  <a:pt x="1397204" y="1147218"/>
                </a:lnTo>
                <a:lnTo>
                  <a:pt x="1419475" y="1108317"/>
                </a:lnTo>
                <a:lnTo>
                  <a:pt x="1439457" y="1068009"/>
                </a:lnTo>
                <a:lnTo>
                  <a:pt x="1457060" y="1026384"/>
                </a:lnTo>
                <a:lnTo>
                  <a:pt x="1472198" y="983530"/>
                </a:lnTo>
                <a:lnTo>
                  <a:pt x="1484782" y="939534"/>
                </a:lnTo>
                <a:lnTo>
                  <a:pt x="1494723" y="894485"/>
                </a:lnTo>
                <a:lnTo>
                  <a:pt x="1501933" y="848471"/>
                </a:lnTo>
                <a:lnTo>
                  <a:pt x="1506324" y="801581"/>
                </a:lnTo>
                <a:lnTo>
                  <a:pt x="1507807" y="753903"/>
                </a:lnTo>
                <a:lnTo>
                  <a:pt x="1506324" y="706225"/>
                </a:lnTo>
                <a:lnTo>
                  <a:pt x="1501933" y="659335"/>
                </a:lnTo>
                <a:lnTo>
                  <a:pt x="1494723" y="613322"/>
                </a:lnTo>
                <a:lnTo>
                  <a:pt x="1484782" y="568273"/>
                </a:lnTo>
                <a:lnTo>
                  <a:pt x="1472198" y="524277"/>
                </a:lnTo>
                <a:lnTo>
                  <a:pt x="1457060" y="481422"/>
                </a:lnTo>
                <a:lnTo>
                  <a:pt x="1439457" y="439797"/>
                </a:lnTo>
                <a:lnTo>
                  <a:pt x="1419475" y="399490"/>
                </a:lnTo>
                <a:lnTo>
                  <a:pt x="1397204" y="360589"/>
                </a:lnTo>
                <a:lnTo>
                  <a:pt x="1372732" y="323182"/>
                </a:lnTo>
                <a:lnTo>
                  <a:pt x="1346148" y="287359"/>
                </a:lnTo>
                <a:lnTo>
                  <a:pt x="1317538" y="253206"/>
                </a:lnTo>
                <a:lnTo>
                  <a:pt x="1286993" y="220813"/>
                </a:lnTo>
                <a:lnTo>
                  <a:pt x="1254600" y="190268"/>
                </a:lnTo>
                <a:lnTo>
                  <a:pt x="1220448" y="161659"/>
                </a:lnTo>
                <a:lnTo>
                  <a:pt x="1184624" y="135074"/>
                </a:lnTo>
                <a:lnTo>
                  <a:pt x="1147218" y="110602"/>
                </a:lnTo>
                <a:lnTo>
                  <a:pt x="1108317" y="88331"/>
                </a:lnTo>
                <a:lnTo>
                  <a:pt x="1068009" y="68350"/>
                </a:lnTo>
                <a:lnTo>
                  <a:pt x="1026384" y="50746"/>
                </a:lnTo>
                <a:lnTo>
                  <a:pt x="983530" y="35608"/>
                </a:lnTo>
                <a:lnTo>
                  <a:pt x="939534" y="23024"/>
                </a:lnTo>
                <a:lnTo>
                  <a:pt x="894485" y="13084"/>
                </a:lnTo>
                <a:lnTo>
                  <a:pt x="848471" y="5873"/>
                </a:lnTo>
                <a:lnTo>
                  <a:pt x="801581" y="1483"/>
                </a:lnTo>
                <a:lnTo>
                  <a:pt x="75390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9" name="object 13">
            <a:extLst>
              <a:ext uri="{FF2B5EF4-FFF2-40B4-BE49-F238E27FC236}">
                <a16:creationId xmlns:a16="http://schemas.microsoft.com/office/drawing/2014/main" id="{12929F4B-01D7-4798-A0AF-BBFD4F02BA96}"/>
              </a:ext>
            </a:extLst>
          </p:cNvPr>
          <p:cNvSpPr/>
          <p:nvPr userDrawn="1"/>
        </p:nvSpPr>
        <p:spPr>
          <a:xfrm>
            <a:off x="8277636" y="7541295"/>
            <a:ext cx="1509911" cy="1509911"/>
          </a:xfrm>
          <a:custGeom>
            <a:avLst/>
            <a:gdLst/>
            <a:ahLst/>
            <a:cxnLst/>
            <a:rect l="l" t="t" r="r" b="b"/>
            <a:pathLst>
              <a:path w="1508125" h="1508125">
                <a:moveTo>
                  <a:pt x="764008" y="0"/>
                </a:moveTo>
                <a:lnTo>
                  <a:pt x="719462" y="740"/>
                </a:lnTo>
                <a:lnTo>
                  <a:pt x="675066" y="4093"/>
                </a:lnTo>
                <a:lnTo>
                  <a:pt x="630942" y="10044"/>
                </a:lnTo>
                <a:lnTo>
                  <a:pt x="587215" y="18582"/>
                </a:lnTo>
                <a:lnTo>
                  <a:pt x="544011" y="29692"/>
                </a:lnTo>
                <a:lnTo>
                  <a:pt x="501452" y="43362"/>
                </a:lnTo>
                <a:lnTo>
                  <a:pt x="459663" y="59579"/>
                </a:lnTo>
                <a:lnTo>
                  <a:pt x="418768" y="78329"/>
                </a:lnTo>
                <a:lnTo>
                  <a:pt x="378891" y="99600"/>
                </a:lnTo>
                <a:lnTo>
                  <a:pt x="340157" y="123378"/>
                </a:lnTo>
                <a:lnTo>
                  <a:pt x="302690" y="149651"/>
                </a:lnTo>
                <a:lnTo>
                  <a:pt x="266614" y="178405"/>
                </a:lnTo>
                <a:lnTo>
                  <a:pt x="232053" y="209628"/>
                </a:lnTo>
                <a:lnTo>
                  <a:pt x="199132" y="243306"/>
                </a:lnTo>
                <a:lnTo>
                  <a:pt x="167974" y="279426"/>
                </a:lnTo>
                <a:lnTo>
                  <a:pt x="139122" y="317412"/>
                </a:lnTo>
                <a:lnTo>
                  <a:pt x="113025" y="356615"/>
                </a:lnTo>
                <a:lnTo>
                  <a:pt x="89671" y="396912"/>
                </a:lnTo>
                <a:lnTo>
                  <a:pt x="69046" y="438177"/>
                </a:lnTo>
                <a:lnTo>
                  <a:pt x="51137" y="480287"/>
                </a:lnTo>
                <a:lnTo>
                  <a:pt x="35932" y="523118"/>
                </a:lnTo>
                <a:lnTo>
                  <a:pt x="23417" y="566545"/>
                </a:lnTo>
                <a:lnTo>
                  <a:pt x="13580" y="610444"/>
                </a:lnTo>
                <a:lnTo>
                  <a:pt x="6406" y="654691"/>
                </a:lnTo>
                <a:lnTo>
                  <a:pt x="1884" y="699162"/>
                </a:lnTo>
                <a:lnTo>
                  <a:pt x="0" y="743733"/>
                </a:lnTo>
                <a:lnTo>
                  <a:pt x="740" y="788279"/>
                </a:lnTo>
                <a:lnTo>
                  <a:pt x="4093" y="832675"/>
                </a:lnTo>
                <a:lnTo>
                  <a:pt x="10044" y="876799"/>
                </a:lnTo>
                <a:lnTo>
                  <a:pt x="18582" y="920525"/>
                </a:lnTo>
                <a:lnTo>
                  <a:pt x="29692" y="963730"/>
                </a:lnTo>
                <a:lnTo>
                  <a:pt x="43362" y="1006289"/>
                </a:lnTo>
                <a:lnTo>
                  <a:pt x="59579" y="1048078"/>
                </a:lnTo>
                <a:lnTo>
                  <a:pt x="78329" y="1088973"/>
                </a:lnTo>
                <a:lnTo>
                  <a:pt x="99600" y="1128850"/>
                </a:lnTo>
                <a:lnTo>
                  <a:pt x="123378" y="1167584"/>
                </a:lnTo>
                <a:lnTo>
                  <a:pt x="149651" y="1205051"/>
                </a:lnTo>
                <a:lnTo>
                  <a:pt x="178405" y="1241127"/>
                </a:lnTo>
                <a:lnTo>
                  <a:pt x="209628" y="1275688"/>
                </a:lnTo>
                <a:lnTo>
                  <a:pt x="243306" y="1308609"/>
                </a:lnTo>
                <a:lnTo>
                  <a:pt x="279426" y="1339767"/>
                </a:lnTo>
                <a:lnTo>
                  <a:pt x="317412" y="1368619"/>
                </a:lnTo>
                <a:lnTo>
                  <a:pt x="356615" y="1394716"/>
                </a:lnTo>
                <a:lnTo>
                  <a:pt x="396912" y="1418070"/>
                </a:lnTo>
                <a:lnTo>
                  <a:pt x="438177" y="1438695"/>
                </a:lnTo>
                <a:lnTo>
                  <a:pt x="480287" y="1456604"/>
                </a:lnTo>
                <a:lnTo>
                  <a:pt x="523118" y="1471809"/>
                </a:lnTo>
                <a:lnTo>
                  <a:pt x="566545" y="1484324"/>
                </a:lnTo>
                <a:lnTo>
                  <a:pt x="610444" y="1494161"/>
                </a:lnTo>
                <a:lnTo>
                  <a:pt x="654691" y="1501335"/>
                </a:lnTo>
                <a:lnTo>
                  <a:pt x="699162" y="1505857"/>
                </a:lnTo>
                <a:lnTo>
                  <a:pt x="743733" y="1507741"/>
                </a:lnTo>
                <a:lnTo>
                  <a:pt x="788279" y="1507001"/>
                </a:lnTo>
                <a:lnTo>
                  <a:pt x="832675" y="1503648"/>
                </a:lnTo>
                <a:lnTo>
                  <a:pt x="876799" y="1497697"/>
                </a:lnTo>
                <a:lnTo>
                  <a:pt x="920525" y="1489159"/>
                </a:lnTo>
                <a:lnTo>
                  <a:pt x="963730" y="1478049"/>
                </a:lnTo>
                <a:lnTo>
                  <a:pt x="1006289" y="1464379"/>
                </a:lnTo>
                <a:lnTo>
                  <a:pt x="1048078" y="1448162"/>
                </a:lnTo>
                <a:lnTo>
                  <a:pt x="1088973" y="1429412"/>
                </a:lnTo>
                <a:lnTo>
                  <a:pt x="1128850" y="1408141"/>
                </a:lnTo>
                <a:lnTo>
                  <a:pt x="1167584" y="1384363"/>
                </a:lnTo>
                <a:lnTo>
                  <a:pt x="1205051" y="1358090"/>
                </a:lnTo>
                <a:lnTo>
                  <a:pt x="1241127" y="1329336"/>
                </a:lnTo>
                <a:lnTo>
                  <a:pt x="1275688" y="1298113"/>
                </a:lnTo>
                <a:lnTo>
                  <a:pt x="1308609" y="1264435"/>
                </a:lnTo>
                <a:lnTo>
                  <a:pt x="1339767" y="1228315"/>
                </a:lnTo>
                <a:lnTo>
                  <a:pt x="1368619" y="1190329"/>
                </a:lnTo>
                <a:lnTo>
                  <a:pt x="1394716" y="1151126"/>
                </a:lnTo>
                <a:lnTo>
                  <a:pt x="1418070" y="1110829"/>
                </a:lnTo>
                <a:lnTo>
                  <a:pt x="1438695" y="1069564"/>
                </a:lnTo>
                <a:lnTo>
                  <a:pt x="1456604" y="1027454"/>
                </a:lnTo>
                <a:lnTo>
                  <a:pt x="1471809" y="984623"/>
                </a:lnTo>
                <a:lnTo>
                  <a:pt x="1484324" y="941196"/>
                </a:lnTo>
                <a:lnTo>
                  <a:pt x="1494161" y="897297"/>
                </a:lnTo>
                <a:lnTo>
                  <a:pt x="1501335" y="853049"/>
                </a:lnTo>
                <a:lnTo>
                  <a:pt x="1505857" y="808579"/>
                </a:lnTo>
                <a:lnTo>
                  <a:pt x="1507741" y="764008"/>
                </a:lnTo>
                <a:lnTo>
                  <a:pt x="1507001" y="719462"/>
                </a:lnTo>
                <a:lnTo>
                  <a:pt x="1503648" y="675066"/>
                </a:lnTo>
                <a:lnTo>
                  <a:pt x="1497697" y="630942"/>
                </a:lnTo>
                <a:lnTo>
                  <a:pt x="1489159" y="587215"/>
                </a:lnTo>
                <a:lnTo>
                  <a:pt x="1478049" y="544011"/>
                </a:lnTo>
                <a:lnTo>
                  <a:pt x="1464379" y="501452"/>
                </a:lnTo>
                <a:lnTo>
                  <a:pt x="1448162" y="459663"/>
                </a:lnTo>
                <a:lnTo>
                  <a:pt x="1429412" y="418768"/>
                </a:lnTo>
                <a:lnTo>
                  <a:pt x="1408141" y="378891"/>
                </a:lnTo>
                <a:lnTo>
                  <a:pt x="1384363" y="340157"/>
                </a:lnTo>
                <a:lnTo>
                  <a:pt x="1358090" y="302690"/>
                </a:lnTo>
                <a:lnTo>
                  <a:pt x="1329336" y="266614"/>
                </a:lnTo>
                <a:lnTo>
                  <a:pt x="1298113" y="232053"/>
                </a:lnTo>
                <a:lnTo>
                  <a:pt x="1264435" y="199132"/>
                </a:lnTo>
                <a:lnTo>
                  <a:pt x="1228315" y="167974"/>
                </a:lnTo>
                <a:lnTo>
                  <a:pt x="1190329" y="139122"/>
                </a:lnTo>
                <a:lnTo>
                  <a:pt x="1151126" y="113025"/>
                </a:lnTo>
                <a:lnTo>
                  <a:pt x="1110829" y="89671"/>
                </a:lnTo>
                <a:lnTo>
                  <a:pt x="1069564" y="69046"/>
                </a:lnTo>
                <a:lnTo>
                  <a:pt x="1027454" y="51137"/>
                </a:lnTo>
                <a:lnTo>
                  <a:pt x="984623" y="35932"/>
                </a:lnTo>
                <a:lnTo>
                  <a:pt x="941196" y="23417"/>
                </a:lnTo>
                <a:lnTo>
                  <a:pt x="897297" y="13580"/>
                </a:lnTo>
                <a:lnTo>
                  <a:pt x="853049" y="6406"/>
                </a:lnTo>
                <a:lnTo>
                  <a:pt x="808579" y="1884"/>
                </a:lnTo>
                <a:lnTo>
                  <a:pt x="76400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6" name="Текст 28">
            <a:extLst>
              <a:ext uri="{FF2B5EF4-FFF2-40B4-BE49-F238E27FC236}">
                <a16:creationId xmlns:a16="http://schemas.microsoft.com/office/drawing/2014/main" id="{1888348F-A3C8-4CD0-BA21-84E7C24B9B3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445184" y="1789748"/>
            <a:ext cx="1174813" cy="64324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/>
            </a:lvl1pPr>
          </a:lstStyle>
          <a:p>
            <a:pPr lvl="0"/>
            <a:r>
              <a:rPr lang="ru-RU" dirty="0"/>
              <a:t>75%</a:t>
            </a:r>
          </a:p>
        </p:txBody>
      </p:sp>
      <p:sp>
        <p:nvSpPr>
          <p:cNvPr id="27" name="Текст 28">
            <a:extLst>
              <a:ext uri="{FF2B5EF4-FFF2-40B4-BE49-F238E27FC236}">
                <a16:creationId xmlns:a16="http://schemas.microsoft.com/office/drawing/2014/main" id="{5DE5B19B-A567-439F-AB8A-99156CB6993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88955" y="4879557"/>
            <a:ext cx="1174813" cy="64324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/>
            </a:lvl1pPr>
          </a:lstStyle>
          <a:p>
            <a:pPr lvl="0"/>
            <a:r>
              <a:rPr lang="ru-RU" dirty="0"/>
              <a:t>44%</a:t>
            </a:r>
          </a:p>
        </p:txBody>
      </p:sp>
      <p:sp>
        <p:nvSpPr>
          <p:cNvPr id="28" name="Текст 28">
            <a:extLst>
              <a:ext uri="{FF2B5EF4-FFF2-40B4-BE49-F238E27FC236}">
                <a16:creationId xmlns:a16="http://schemas.microsoft.com/office/drawing/2014/main" id="{967B1765-CD0C-4915-87C4-EAC45D6A86D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62281" y="7993443"/>
            <a:ext cx="1174813" cy="64324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/>
            </a:lvl1pPr>
          </a:lstStyle>
          <a:p>
            <a:pPr lvl="0"/>
            <a:r>
              <a:rPr lang="ru-RU" dirty="0"/>
              <a:t>38%</a:t>
            </a:r>
          </a:p>
        </p:txBody>
      </p:sp>
      <p:sp>
        <p:nvSpPr>
          <p:cNvPr id="29" name="Текст 33">
            <a:extLst>
              <a:ext uri="{FF2B5EF4-FFF2-40B4-BE49-F238E27FC236}">
                <a16:creationId xmlns:a16="http://schemas.microsoft.com/office/drawing/2014/main" id="{0B1F1D2C-86D2-4C2E-926F-D9EC001AD91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567447" y="1102572"/>
            <a:ext cx="8520653" cy="5238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53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 двух специалистов</a:t>
            </a:r>
            <a:endParaRPr kumimoji="0" lang="ru-RU" sz="27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0" name="Текст 33">
            <a:extLst>
              <a:ext uri="{FF2B5EF4-FFF2-40B4-BE49-F238E27FC236}">
                <a16:creationId xmlns:a16="http://schemas.microsoft.com/office/drawing/2014/main" id="{9BC33885-9A1A-40BF-A787-9ABE0FBA6C9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567447" y="1831167"/>
            <a:ext cx="8520653" cy="171485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b="0" i="0">
                <a:solidFill>
                  <a:srgbClr val="939493"/>
                </a:solidFill>
                <a:latin typeface="Tinkoff Sans" panose="02000506050000020004" pitchFamily="2" charset="0"/>
              </a:defRPr>
            </a:lvl1pPr>
          </a:lstStyle>
          <a:p>
            <a:pPr marL="12715" marR="5086" lvl="0" indent="1272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Разнообразный и богатый опыт рамки и место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обучения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кадров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позволяет 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выполнять важные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задания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по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разработке позиций,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занимаемых участниками  в отношении поставленных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задач.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Таким образом дальнейшее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развитие 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различных форм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деятельности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требуют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от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нас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анализа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системы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обучения  кадров, соответствует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насущным</a:t>
            </a:r>
            <a:r>
              <a:rPr lang="ru-RU" sz="1752" spc="-5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потребностям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1" name="Текст 33">
            <a:extLst>
              <a:ext uri="{FF2B5EF4-FFF2-40B4-BE49-F238E27FC236}">
                <a16:creationId xmlns:a16="http://schemas.microsoft.com/office/drawing/2014/main" id="{72931979-13BB-4209-A59B-382F445F280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567447" y="4285770"/>
            <a:ext cx="8520653" cy="5238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53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 двух специалистов</a:t>
            </a:r>
            <a:endParaRPr kumimoji="0" lang="ru-RU" sz="27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2" name="Текст 33">
            <a:extLst>
              <a:ext uri="{FF2B5EF4-FFF2-40B4-BE49-F238E27FC236}">
                <a16:creationId xmlns:a16="http://schemas.microsoft.com/office/drawing/2014/main" id="{368AB91C-6EC9-4180-A972-3CC935F69E0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567447" y="5014365"/>
            <a:ext cx="8520653" cy="171485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b="0" i="0">
                <a:solidFill>
                  <a:srgbClr val="939493"/>
                </a:solidFill>
                <a:latin typeface="Tinkoff Sans" panose="02000506050000020004" pitchFamily="2" charset="0"/>
              </a:defRPr>
            </a:lvl1pPr>
          </a:lstStyle>
          <a:p>
            <a:pPr marL="12715" marR="5086" lvl="0" indent="1272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Разнообразный и богатый опыт рамки и место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обучения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кадров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позволяет 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выполнять важные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задания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по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разработке позиций,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занимаемых участниками  в отношении поставленных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задач. 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3" name="Текст 33">
            <a:extLst>
              <a:ext uri="{FF2B5EF4-FFF2-40B4-BE49-F238E27FC236}">
                <a16:creationId xmlns:a16="http://schemas.microsoft.com/office/drawing/2014/main" id="{5DB481EA-D815-4598-BEEE-7413614BEE4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567447" y="7184591"/>
            <a:ext cx="8520653" cy="9460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53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 двух специалистов                               физического лица</a:t>
            </a:r>
            <a:endParaRPr kumimoji="0" lang="ru-RU" sz="27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4" name="Текст 33">
            <a:extLst>
              <a:ext uri="{FF2B5EF4-FFF2-40B4-BE49-F238E27FC236}">
                <a16:creationId xmlns:a16="http://schemas.microsoft.com/office/drawing/2014/main" id="{E896C18D-53B1-4F1B-935D-F601A9F57EA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567447" y="8206803"/>
            <a:ext cx="8520653" cy="137352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b="0" i="0">
                <a:solidFill>
                  <a:srgbClr val="939493"/>
                </a:solidFill>
                <a:latin typeface="Tinkoff Sans" panose="02000506050000020004" pitchFamily="2" charset="0"/>
              </a:defRPr>
            </a:lvl1pPr>
          </a:lstStyle>
          <a:p>
            <a:pPr marL="12715" marR="5086" lvl="0" indent="1272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Разнообразный и богатый опыт рамки и место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обучения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кадров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позволяет 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выполнять важные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задания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по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разработке позиций,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занимаемых участниками  в отношении поставленных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задач. 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3" name="Текст 12">
            <a:extLst>
              <a:ext uri="{FF2B5EF4-FFF2-40B4-BE49-F238E27FC236}">
                <a16:creationId xmlns:a16="http://schemas.microsoft.com/office/drawing/2014/main" id="{A112C08D-3D96-4EEB-B992-47BDFA5FC3E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21837" y="730259"/>
            <a:ext cx="5739924" cy="2012941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24209067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ТС заголовок в 3 стро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bject 5">
            <a:extLst>
              <a:ext uri="{FF2B5EF4-FFF2-40B4-BE49-F238E27FC236}">
                <a16:creationId xmlns:a16="http://schemas.microsoft.com/office/drawing/2014/main" id="{D7A7C918-9C4C-40D7-B3D2-B5BA6199877E}"/>
              </a:ext>
            </a:extLst>
          </p:cNvPr>
          <p:cNvSpPr/>
          <p:nvPr userDrawn="1"/>
        </p:nvSpPr>
        <p:spPr>
          <a:xfrm>
            <a:off x="0" y="10026919"/>
            <a:ext cx="20104100" cy="1282065"/>
          </a:xfrm>
          <a:custGeom>
            <a:avLst/>
            <a:gdLst/>
            <a:ahLst/>
            <a:cxnLst/>
            <a:rect l="l" t="t" r="r" b="b"/>
            <a:pathLst>
              <a:path w="20104100" h="1282065">
                <a:moveTo>
                  <a:pt x="0" y="1281636"/>
                </a:moveTo>
                <a:lnTo>
                  <a:pt x="20104099" y="1281636"/>
                </a:lnTo>
                <a:lnTo>
                  <a:pt x="20104099" y="0"/>
                </a:lnTo>
                <a:lnTo>
                  <a:pt x="0" y="0"/>
                </a:lnTo>
                <a:lnTo>
                  <a:pt x="0" y="1281636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Рисунок 8">
            <a:extLst>
              <a:ext uri="{FF2B5EF4-FFF2-40B4-BE49-F238E27FC236}">
                <a16:creationId xmlns:a16="http://schemas.microsoft.com/office/drawing/2014/main" id="{3FFBD30C-05E9-49FB-8B08-678C182C440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5500" y="10206038"/>
            <a:ext cx="3051175" cy="755650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855DA34F-9D7C-4B61-82BA-338CAC09FDA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45270" y="10423048"/>
            <a:ext cx="1491286" cy="384175"/>
          </a:xfrm>
          <a:prstGeom prst="rect">
            <a:avLst/>
          </a:prstGeom>
        </p:spPr>
        <p:txBody>
          <a:bodyPr/>
          <a:lstStyle>
            <a:lvl1pPr marL="12700" marR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j-lt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spc="5" dirty="0">
                <a:solidFill>
                  <a:srgbClr val="AFAFAF"/>
                </a:solidFill>
                <a:latin typeface="+mj-lt"/>
                <a:cs typeface="PF Highway Sans Pro"/>
              </a:rPr>
              <a:t>tinkoff.ru</a:t>
            </a:r>
            <a:endParaRPr lang="en-US" sz="2800" dirty="0">
              <a:latin typeface="+mj-lt"/>
              <a:cs typeface="PF Highway Sans Pro"/>
            </a:endParaRPr>
          </a:p>
          <a:p>
            <a:pPr lvl="0"/>
            <a:endParaRPr lang="ru-RU" dirty="0"/>
          </a:p>
        </p:txBody>
      </p:sp>
      <p:sp>
        <p:nvSpPr>
          <p:cNvPr id="26" name="object 3">
            <a:extLst>
              <a:ext uri="{FF2B5EF4-FFF2-40B4-BE49-F238E27FC236}">
                <a16:creationId xmlns:a16="http://schemas.microsoft.com/office/drawing/2014/main" id="{A401BAB9-99FE-4F0F-B24C-0D546BAE5751}"/>
              </a:ext>
            </a:extLst>
          </p:cNvPr>
          <p:cNvSpPr/>
          <p:nvPr userDrawn="1"/>
        </p:nvSpPr>
        <p:spPr>
          <a:xfrm>
            <a:off x="0" y="0"/>
            <a:ext cx="4460875" cy="10027285"/>
          </a:xfrm>
          <a:custGeom>
            <a:avLst/>
            <a:gdLst/>
            <a:ahLst/>
            <a:cxnLst/>
            <a:rect l="l" t="t" r="r" b="b"/>
            <a:pathLst>
              <a:path w="4460875" h="10027285">
                <a:moveTo>
                  <a:pt x="0" y="10026919"/>
                </a:moveTo>
                <a:lnTo>
                  <a:pt x="4460596" y="10026919"/>
                </a:lnTo>
                <a:lnTo>
                  <a:pt x="4460596" y="0"/>
                </a:lnTo>
                <a:lnTo>
                  <a:pt x="0" y="0"/>
                </a:lnTo>
                <a:lnTo>
                  <a:pt x="0" y="10026919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Текст 43">
            <a:extLst>
              <a:ext uri="{FF2B5EF4-FFF2-40B4-BE49-F238E27FC236}">
                <a16:creationId xmlns:a16="http://schemas.microsoft.com/office/drawing/2014/main" id="{3F4B32F3-A82A-49A1-A94B-B3563D84FB6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231297" y="3678070"/>
            <a:ext cx="14205259" cy="4192755"/>
          </a:xfrm>
          <a:prstGeom prst="rect">
            <a:avLst/>
          </a:prstGeom>
        </p:spPr>
        <p:txBody>
          <a:bodyPr/>
          <a:lstStyle>
            <a:lvl1pPr marL="12715" marR="5086" indent="0" algn="ctr" defTabSz="457200" rtl="0" eaLnBrk="1" fontAlgn="auto" latinLnBrk="0" hangingPunct="1">
              <a:lnSpc>
                <a:spcPts val="10402"/>
              </a:lnSpc>
              <a:spcBef>
                <a:spcPts val="691"/>
              </a:spcBef>
              <a:spcAft>
                <a:spcPts val="0"/>
              </a:spcAft>
              <a:buClrTx/>
              <a:buSzTx/>
              <a:buFontTx/>
              <a:buNone/>
              <a:tabLst/>
              <a:defRPr b="0" i="0" baseline="0">
                <a:latin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ts val="10402"/>
              </a:lnSpc>
              <a:spcBef>
                <a:spcPts val="691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8911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Пример вашего </a:t>
            </a:r>
            <a:r>
              <a:rPr kumimoji="0" lang="ru-RU" sz="8911" b="0" i="0" u="none" strike="noStrike" kern="1200" cap="none" spc="-4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длинного  </a:t>
            </a:r>
            <a:r>
              <a:rPr kumimoji="0" lang="ru-RU" sz="8911" b="0" i="0" u="none" strike="noStrike" kern="1200" cap="none" spc="-4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заголовка </a:t>
            </a:r>
            <a:r>
              <a:rPr kumimoji="0" lang="ru-RU" sz="8911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8911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большим  </a:t>
            </a:r>
            <a:r>
              <a:rPr kumimoji="0" lang="ru-RU" sz="8911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количеством </a:t>
            </a:r>
            <a:r>
              <a:rPr kumimoji="0" lang="ru-RU" sz="8911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слов </a:t>
            </a:r>
            <a:r>
              <a:rPr kumimoji="0" lang="ru-RU" sz="8911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8911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три</a:t>
            </a:r>
            <a:r>
              <a:rPr kumimoji="0" lang="ru-RU" sz="8911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8911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строки</a:t>
            </a:r>
            <a:endParaRPr lang="ru-RU" dirty="0"/>
          </a:p>
        </p:txBody>
      </p:sp>
      <p:sp>
        <p:nvSpPr>
          <p:cNvPr id="10" name="object 5">
            <a:extLst>
              <a:ext uri="{FF2B5EF4-FFF2-40B4-BE49-F238E27FC236}">
                <a16:creationId xmlns:a16="http://schemas.microsoft.com/office/drawing/2014/main" id="{17956631-CEE0-46F5-9A99-7D9A45414783}"/>
              </a:ext>
            </a:extLst>
          </p:cNvPr>
          <p:cNvSpPr txBox="1">
            <a:spLocks noGrp="1"/>
          </p:cNvSpPr>
          <p:nvPr>
            <p:ph type="title" idx="4294967295" hasCustomPrompt="1"/>
          </p:nvPr>
        </p:nvSpPr>
        <p:spPr>
          <a:xfrm>
            <a:off x="5307497" y="2647528"/>
            <a:ext cx="2444467" cy="644653"/>
          </a:xfrm>
          <a:prstGeom prst="rect">
            <a:avLst/>
          </a:prstGeom>
        </p:spPr>
        <p:txBody>
          <a:bodyPr vert="horz" wrap="square" lIns="0" tIns="13351" rIns="0" bIns="0" rtlCol="0" anchor="ctr">
            <a:spAutoFit/>
          </a:bodyPr>
          <a:lstStyle>
            <a:lvl1pPr>
              <a:defRPr sz="4000"/>
            </a:lvl1pPr>
          </a:lstStyle>
          <a:p>
            <a:pPr marL="12715">
              <a:lnSpc>
                <a:spcPct val="100000"/>
              </a:lnSpc>
              <a:spcBef>
                <a:spcPts val="105"/>
              </a:spcBef>
            </a:pPr>
            <a:r>
              <a:rPr lang="en-US" sz="4055" dirty="0" err="1">
                <a:solidFill>
                  <a:srgbClr val="282828"/>
                </a:solidFill>
              </a:rPr>
              <a:t>xx</a:t>
            </a:r>
            <a:r>
              <a:rPr sz="4055" dirty="0" err="1">
                <a:solidFill>
                  <a:srgbClr val="282828"/>
                </a:solidFill>
              </a:rPr>
              <a:t>.</a:t>
            </a:r>
            <a:r>
              <a:rPr lang="en-US" sz="4055" dirty="0" err="1">
                <a:solidFill>
                  <a:srgbClr val="282828"/>
                </a:solidFill>
              </a:rPr>
              <a:t>xx</a:t>
            </a:r>
            <a:r>
              <a:rPr sz="4055" dirty="0" err="1">
                <a:solidFill>
                  <a:srgbClr val="282828"/>
                </a:solidFill>
              </a:rPr>
              <a:t>.</a:t>
            </a:r>
            <a:r>
              <a:rPr lang="en-US" sz="4055" dirty="0" err="1">
                <a:solidFill>
                  <a:srgbClr val="282828"/>
                </a:solidFill>
              </a:rPr>
              <a:t>xxxx</a:t>
            </a:r>
            <a:endParaRPr sz="4055" dirty="0"/>
          </a:p>
        </p:txBody>
      </p:sp>
      <p:sp>
        <p:nvSpPr>
          <p:cNvPr id="11" name="object 6">
            <a:extLst>
              <a:ext uri="{FF2B5EF4-FFF2-40B4-BE49-F238E27FC236}">
                <a16:creationId xmlns:a16="http://schemas.microsoft.com/office/drawing/2014/main" id="{8E980B82-A0D0-4549-8186-F4798014A778}"/>
              </a:ext>
            </a:extLst>
          </p:cNvPr>
          <p:cNvSpPr/>
          <p:nvPr userDrawn="1"/>
        </p:nvSpPr>
        <p:spPr>
          <a:xfrm>
            <a:off x="5316641" y="2255281"/>
            <a:ext cx="1227002" cy="6358"/>
          </a:xfrm>
          <a:custGeom>
            <a:avLst/>
            <a:gdLst/>
            <a:ahLst/>
            <a:cxnLst/>
            <a:rect l="l" t="t" r="r" b="b"/>
            <a:pathLst>
              <a:path w="1225550" h="6350">
                <a:moveTo>
                  <a:pt x="0" y="6282"/>
                </a:moveTo>
                <a:lnTo>
                  <a:pt x="1225093" y="0"/>
                </a:lnTo>
              </a:path>
            </a:pathLst>
          </a:custGeom>
          <a:ln w="6282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</p:spTree>
    <p:extLst>
      <p:ext uri="{BB962C8B-B14F-4D97-AF65-F5344CB8AC3E}">
        <p14:creationId xmlns:p14="http://schemas.microsoft.com/office/powerpoint/2010/main" val="155422874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2D1C2AE8-6FF2-4E29-B772-23AEFDA33C44}"/>
              </a:ext>
            </a:extLst>
          </p:cNvPr>
          <p:cNvSpPr txBox="1">
            <a:spLocks noGrp="1"/>
          </p:cNvSpPr>
          <p:nvPr>
            <p:ph type="title" idx="4294967295" hasCustomPrompt="1"/>
          </p:nvPr>
        </p:nvSpPr>
        <p:spPr>
          <a:xfrm>
            <a:off x="1385433" y="606541"/>
            <a:ext cx="17380888" cy="1135203"/>
          </a:xfrm>
          <a:prstGeom prst="rect">
            <a:avLst/>
          </a:prstGeom>
        </p:spPr>
        <p:txBody>
          <a:bodyPr vert="horz" wrap="square" lIns="0" tIns="17165" rIns="0" bIns="0" rtlCol="0" anchor="ctr">
            <a:spAutoFit/>
          </a:bodyPr>
          <a:lstStyle>
            <a:lvl1pPr>
              <a:defRPr/>
            </a:lvl1pPr>
          </a:lstStyle>
          <a:p>
            <a:pPr marL="24159" algn="ctr">
              <a:lnSpc>
                <a:spcPct val="100000"/>
              </a:lnSpc>
              <a:spcBef>
                <a:spcPts val="135"/>
              </a:spcBef>
            </a:pPr>
            <a:r>
              <a:rPr lang="ru-RU" spc="-35" dirty="0"/>
              <a:t>Слайд карты РФ с </a:t>
            </a:r>
            <a:r>
              <a:rPr lang="ru-RU" spc="-35" dirty="0" err="1"/>
              <a:t>пинами</a:t>
            </a:r>
            <a:endParaRPr spc="-35" dirty="0"/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CF9B7EA4-6AD0-4836-9148-74485B196FA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952" y="1599540"/>
            <a:ext cx="17297906" cy="9547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21398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Рисунок 5">
            <a:extLst>
              <a:ext uri="{FF2B5EF4-FFF2-40B4-BE49-F238E27FC236}">
                <a16:creationId xmlns:a16="http://schemas.microsoft.com/office/drawing/2014/main" id="{574C2DEF-F38C-4AF7-8619-AE0FD361013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677150" y="0"/>
            <a:ext cx="12457113" cy="100266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/>
          </a:p>
        </p:txBody>
      </p:sp>
      <p:sp>
        <p:nvSpPr>
          <p:cNvPr id="4" name="object 5">
            <a:extLst>
              <a:ext uri="{FF2B5EF4-FFF2-40B4-BE49-F238E27FC236}">
                <a16:creationId xmlns:a16="http://schemas.microsoft.com/office/drawing/2014/main" id="{CC9C9E73-B290-449E-AC09-674F2D2D2429}"/>
              </a:ext>
            </a:extLst>
          </p:cNvPr>
          <p:cNvSpPr/>
          <p:nvPr userDrawn="1"/>
        </p:nvSpPr>
        <p:spPr>
          <a:xfrm>
            <a:off x="0" y="10026919"/>
            <a:ext cx="20104100" cy="1282065"/>
          </a:xfrm>
          <a:custGeom>
            <a:avLst/>
            <a:gdLst/>
            <a:ahLst/>
            <a:cxnLst/>
            <a:rect l="l" t="t" r="r" b="b"/>
            <a:pathLst>
              <a:path w="20104100" h="1282065">
                <a:moveTo>
                  <a:pt x="0" y="1281636"/>
                </a:moveTo>
                <a:lnTo>
                  <a:pt x="20104099" y="1281636"/>
                </a:lnTo>
                <a:lnTo>
                  <a:pt x="20104099" y="0"/>
                </a:lnTo>
                <a:lnTo>
                  <a:pt x="0" y="0"/>
                </a:lnTo>
                <a:lnTo>
                  <a:pt x="0" y="1281636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Рисунок 8">
            <a:extLst>
              <a:ext uri="{FF2B5EF4-FFF2-40B4-BE49-F238E27FC236}">
                <a16:creationId xmlns:a16="http://schemas.microsoft.com/office/drawing/2014/main" id="{6E5E9617-B17B-475D-AE6F-626C039DC82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5500" y="10206038"/>
            <a:ext cx="3051175" cy="755650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1F0677CF-9E42-41FA-A7D8-7FDF8086395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45270" y="10423048"/>
            <a:ext cx="1491286" cy="384175"/>
          </a:xfrm>
          <a:prstGeom prst="rect">
            <a:avLst/>
          </a:prstGeom>
        </p:spPr>
        <p:txBody>
          <a:bodyPr/>
          <a:lstStyle>
            <a:lvl1pPr marL="12700" marR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j-lt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spc="5" dirty="0">
                <a:solidFill>
                  <a:srgbClr val="AFAFAF"/>
                </a:solidFill>
                <a:latin typeface="+mj-lt"/>
                <a:cs typeface="PF Highway Sans Pro"/>
              </a:rPr>
              <a:t>tinkoff.ru</a:t>
            </a:r>
            <a:endParaRPr lang="en-US" sz="2800" dirty="0">
              <a:latin typeface="+mj-lt"/>
              <a:cs typeface="PF Highway Sans Pro"/>
            </a:endParaRPr>
          </a:p>
          <a:p>
            <a:pPr lvl="0"/>
            <a:endParaRPr lang="ru-RU" dirty="0"/>
          </a:p>
        </p:txBody>
      </p:sp>
      <p:sp>
        <p:nvSpPr>
          <p:cNvPr id="8" name="Текст 12">
            <a:extLst>
              <a:ext uri="{FF2B5EF4-FFF2-40B4-BE49-F238E27FC236}">
                <a16:creationId xmlns:a16="http://schemas.microsoft.com/office/drawing/2014/main" id="{8C26CF1E-527A-4EFE-B2C5-FC4B11D5FC7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21837" y="730259"/>
            <a:ext cx="5739924" cy="2012941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172153116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Рисунок 24">
            <a:extLst>
              <a:ext uri="{FF2B5EF4-FFF2-40B4-BE49-F238E27FC236}">
                <a16:creationId xmlns:a16="http://schemas.microsoft.com/office/drawing/2014/main" id="{83BA0F1C-D0ED-4D83-9A78-1D71E94DCEB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013950" y="-12701"/>
            <a:ext cx="10088563" cy="100396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4" name="object 5">
            <a:extLst>
              <a:ext uri="{FF2B5EF4-FFF2-40B4-BE49-F238E27FC236}">
                <a16:creationId xmlns:a16="http://schemas.microsoft.com/office/drawing/2014/main" id="{CC9C9E73-B290-449E-AC09-674F2D2D2429}"/>
              </a:ext>
            </a:extLst>
          </p:cNvPr>
          <p:cNvSpPr/>
          <p:nvPr userDrawn="1"/>
        </p:nvSpPr>
        <p:spPr>
          <a:xfrm>
            <a:off x="0" y="10026919"/>
            <a:ext cx="20104100" cy="1282065"/>
          </a:xfrm>
          <a:custGeom>
            <a:avLst/>
            <a:gdLst/>
            <a:ahLst/>
            <a:cxnLst/>
            <a:rect l="l" t="t" r="r" b="b"/>
            <a:pathLst>
              <a:path w="20104100" h="1282065">
                <a:moveTo>
                  <a:pt x="0" y="1281636"/>
                </a:moveTo>
                <a:lnTo>
                  <a:pt x="20104099" y="1281636"/>
                </a:lnTo>
                <a:lnTo>
                  <a:pt x="20104099" y="0"/>
                </a:lnTo>
                <a:lnTo>
                  <a:pt x="0" y="0"/>
                </a:lnTo>
                <a:lnTo>
                  <a:pt x="0" y="1281636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3275ECB7-89A3-4923-93C7-0156F3206AD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1356" y="4945394"/>
            <a:ext cx="6985444" cy="2492367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Выступление</a:t>
            </a:r>
          </a:p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«Открытые возможности бизнеса»</a:t>
            </a:r>
          </a:p>
        </p:txBody>
      </p:sp>
      <p:sp>
        <p:nvSpPr>
          <p:cNvPr id="15" name="Рисунок 8">
            <a:extLst>
              <a:ext uri="{FF2B5EF4-FFF2-40B4-BE49-F238E27FC236}">
                <a16:creationId xmlns:a16="http://schemas.microsoft.com/office/drawing/2014/main" id="{6E5E9617-B17B-475D-AE6F-626C039DC82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5500" y="10206038"/>
            <a:ext cx="3051175" cy="755650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1F0677CF-9E42-41FA-A7D8-7FDF8086395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45270" y="10423048"/>
            <a:ext cx="1491286" cy="384175"/>
          </a:xfrm>
          <a:prstGeom prst="rect">
            <a:avLst/>
          </a:prstGeom>
        </p:spPr>
        <p:txBody>
          <a:bodyPr/>
          <a:lstStyle>
            <a:lvl1pPr marL="12700" marR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j-lt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spc="5" dirty="0">
                <a:solidFill>
                  <a:srgbClr val="AFAFAF"/>
                </a:solidFill>
                <a:latin typeface="+mj-lt"/>
                <a:cs typeface="PF Highway Sans Pro"/>
              </a:rPr>
              <a:t>tinkoff.ru</a:t>
            </a:r>
            <a:endParaRPr lang="en-US" sz="2800" dirty="0">
              <a:latin typeface="+mj-lt"/>
              <a:cs typeface="PF Highway Sans Pro"/>
            </a:endParaRPr>
          </a:p>
          <a:p>
            <a:pPr lvl="0"/>
            <a:endParaRPr lang="ru-RU" dirty="0"/>
          </a:p>
        </p:txBody>
      </p:sp>
      <p:sp>
        <p:nvSpPr>
          <p:cNvPr id="8" name="object 17">
            <a:extLst>
              <a:ext uri="{FF2B5EF4-FFF2-40B4-BE49-F238E27FC236}">
                <a16:creationId xmlns:a16="http://schemas.microsoft.com/office/drawing/2014/main" id="{134FF691-73D6-4EC6-91E0-AD3AC1B7FFA1}"/>
              </a:ext>
            </a:extLst>
          </p:cNvPr>
          <p:cNvSpPr txBox="1">
            <a:spLocks noGrp="1"/>
          </p:cNvSpPr>
          <p:nvPr>
            <p:ph type="title" idx="4294967295" hasCustomPrompt="1"/>
          </p:nvPr>
        </p:nvSpPr>
        <p:spPr>
          <a:xfrm>
            <a:off x="2880672" y="1176231"/>
            <a:ext cx="3024828" cy="478721"/>
          </a:xfrm>
          <a:prstGeom prst="rect">
            <a:avLst/>
          </a:prstGeom>
        </p:spPr>
        <p:txBody>
          <a:bodyPr vert="horz" wrap="square" lIns="0" tIns="14621" rIns="0" bIns="0" rtlCol="0" anchor="ctr">
            <a:spAutoFit/>
          </a:bodyPr>
          <a:lstStyle>
            <a:lvl1pPr>
              <a:defRPr/>
            </a:lvl1pPr>
          </a:lstStyle>
          <a:p>
            <a:pPr marL="12715">
              <a:lnSpc>
                <a:spcPct val="100000"/>
              </a:lnSpc>
              <a:spcBef>
                <a:spcPts val="114"/>
              </a:spcBef>
            </a:pPr>
            <a:r>
              <a:rPr lang="ru-RU" sz="2954" dirty="0"/>
              <a:t>Имя лектора </a:t>
            </a:r>
            <a:endParaRPr sz="2954" dirty="0"/>
          </a:p>
        </p:txBody>
      </p:sp>
      <p:sp>
        <p:nvSpPr>
          <p:cNvPr id="14" name="Текст 12">
            <a:extLst>
              <a:ext uri="{FF2B5EF4-FFF2-40B4-BE49-F238E27FC236}">
                <a16:creationId xmlns:a16="http://schemas.microsoft.com/office/drawing/2014/main" id="{A21FC624-98A5-9E4C-B963-36C521B7F0B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880672" y="1859993"/>
            <a:ext cx="3024828" cy="718615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ts val="23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Должность специалиста</a:t>
            </a:r>
          </a:p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в организации</a:t>
            </a:r>
          </a:p>
        </p:txBody>
      </p:sp>
    </p:spTree>
    <p:extLst>
      <p:ext uri="{BB962C8B-B14F-4D97-AF65-F5344CB8AC3E}">
        <p14:creationId xmlns:p14="http://schemas.microsoft.com/office/powerpoint/2010/main" val="92112653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Текст 29">
            <a:extLst>
              <a:ext uri="{FF2B5EF4-FFF2-40B4-BE49-F238E27FC236}">
                <a16:creationId xmlns:a16="http://schemas.microsoft.com/office/drawing/2014/main" id="{31E8DF33-F15C-454D-9593-491776495AC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835657" y="5138809"/>
            <a:ext cx="10820400" cy="2743200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 нашей деятельности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играет важную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формировании позиций, занимаемых  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поставленных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Разнообразный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богатый опыт 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позволяет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выполнять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важные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задания </a:t>
            </a:r>
            <a:r>
              <a:rPr kumimoji="0" lang="ru-RU" sz="2353" b="0" i="0" u="none" strike="noStrike" kern="1200" cap="none" spc="-3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разработке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позиций,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поставленных</a:t>
            </a:r>
            <a:r>
              <a:rPr kumimoji="0" lang="ru-RU" sz="2353" b="0" i="0" u="none" strike="noStrike" kern="1200" cap="none" spc="-14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D0654533-7436-439A-B456-48D7089D7DBD}"/>
              </a:ext>
            </a:extLst>
          </p:cNvPr>
          <p:cNvSpPr/>
          <p:nvPr userDrawn="1"/>
        </p:nvSpPr>
        <p:spPr>
          <a:xfrm>
            <a:off x="830276" y="1037431"/>
            <a:ext cx="3950564" cy="5887700"/>
          </a:xfrm>
          <a:custGeom>
            <a:avLst/>
            <a:gdLst/>
            <a:ahLst/>
            <a:cxnLst/>
            <a:rect l="l" t="t" r="r" b="b"/>
            <a:pathLst>
              <a:path w="3945890" h="5880734">
                <a:moveTo>
                  <a:pt x="0" y="5880448"/>
                </a:moveTo>
                <a:lnTo>
                  <a:pt x="3945429" y="5880448"/>
                </a:lnTo>
                <a:lnTo>
                  <a:pt x="3945429" y="0"/>
                </a:lnTo>
                <a:lnTo>
                  <a:pt x="0" y="0"/>
                </a:lnTo>
                <a:lnTo>
                  <a:pt x="0" y="5880448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B0E2403B-BD8E-4124-BFCC-685DDC6E33A4}"/>
              </a:ext>
            </a:extLst>
          </p:cNvPr>
          <p:cNvSpPr/>
          <p:nvPr userDrawn="1"/>
        </p:nvSpPr>
        <p:spPr>
          <a:xfrm>
            <a:off x="2704688" y="4773675"/>
            <a:ext cx="3774460" cy="3673375"/>
          </a:xfrm>
          <a:custGeom>
            <a:avLst/>
            <a:gdLst/>
            <a:ahLst/>
            <a:cxnLst/>
            <a:rect l="l" t="t" r="r" b="b"/>
            <a:pathLst>
              <a:path w="3769995" h="3669029">
                <a:moveTo>
                  <a:pt x="0" y="3668998"/>
                </a:moveTo>
                <a:lnTo>
                  <a:pt x="3769518" y="3668998"/>
                </a:lnTo>
                <a:lnTo>
                  <a:pt x="3769518" y="0"/>
                </a:lnTo>
                <a:lnTo>
                  <a:pt x="0" y="0"/>
                </a:lnTo>
                <a:lnTo>
                  <a:pt x="0" y="3668998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pic>
        <p:nvPicPr>
          <p:cNvPr id="16" name="Рисунок 15" descr="Изображение выглядит как монитор, стол, зеркало&#10;&#10;Автоматически созданное описание">
            <a:extLst>
              <a:ext uri="{FF2B5EF4-FFF2-40B4-BE49-F238E27FC236}">
                <a16:creationId xmlns:a16="http://schemas.microsoft.com/office/drawing/2014/main" id="{79CCBEAD-4A09-4677-8176-55F972D7CFE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68" y="2045644"/>
            <a:ext cx="4411582" cy="8050854"/>
          </a:xfrm>
          <a:prstGeom prst="rect">
            <a:avLst/>
          </a:prstGeom>
        </p:spPr>
      </p:pic>
      <p:sp>
        <p:nvSpPr>
          <p:cNvPr id="18" name="Picture Placeholder 4">
            <a:extLst>
              <a:ext uri="{FF2B5EF4-FFF2-40B4-BE49-F238E27FC236}">
                <a16:creationId xmlns:a16="http://schemas.microsoft.com/office/drawing/2014/main" id="{520FB351-F589-4BDB-97AE-754D9F25520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608765" y="2377105"/>
            <a:ext cx="3507732" cy="7338396"/>
          </a:xfrm>
          <a:custGeom>
            <a:avLst/>
            <a:gdLst>
              <a:gd name="connsiteX0" fmla="*/ 194349 w 1867036"/>
              <a:gd name="connsiteY0" fmla="*/ 1 h 4089140"/>
              <a:gd name="connsiteX1" fmla="*/ 365763 w 1867036"/>
              <a:gd name="connsiteY1" fmla="*/ 1 h 4089140"/>
              <a:gd name="connsiteX2" fmla="*/ 401531 w 1867036"/>
              <a:gd name="connsiteY2" fmla="*/ 35858 h 4089140"/>
              <a:gd name="connsiteX3" fmla="*/ 401523 w 1867036"/>
              <a:gd name="connsiteY3" fmla="*/ 36646 h 4089140"/>
              <a:gd name="connsiteX4" fmla="*/ 514763 w 1867036"/>
              <a:gd name="connsiteY4" fmla="*/ 149309 h 4089140"/>
              <a:gd name="connsiteX5" fmla="*/ 1356937 w 1867036"/>
              <a:gd name="connsiteY5" fmla="*/ 149309 h 4089140"/>
              <a:gd name="connsiteX6" fmla="*/ 1469660 w 1867036"/>
              <a:gd name="connsiteY6" fmla="*/ 36646 h 4089140"/>
              <a:gd name="connsiteX7" fmla="*/ 1505420 w 1867036"/>
              <a:gd name="connsiteY7" fmla="*/ 651 h 4089140"/>
              <a:gd name="connsiteX8" fmla="*/ 1673854 w 1867036"/>
              <a:gd name="connsiteY8" fmla="*/ 651 h 4089140"/>
              <a:gd name="connsiteX9" fmla="*/ 1867036 w 1867036"/>
              <a:gd name="connsiteY9" fmla="*/ 194270 h 4089140"/>
              <a:gd name="connsiteX10" fmla="*/ 1867036 w 1867036"/>
              <a:gd name="connsiteY10" fmla="*/ 3894221 h 4089140"/>
              <a:gd name="connsiteX11" fmla="*/ 1672688 w 1867036"/>
              <a:gd name="connsiteY11" fmla="*/ 4089140 h 4089140"/>
              <a:gd name="connsiteX12" fmla="*/ 193700 w 1867036"/>
              <a:gd name="connsiteY12" fmla="*/ 4089140 h 4089140"/>
              <a:gd name="connsiteX13" fmla="*/ 0 w 1867036"/>
              <a:gd name="connsiteY13" fmla="*/ 3894221 h 4089140"/>
              <a:gd name="connsiteX14" fmla="*/ 0 w 1867036"/>
              <a:gd name="connsiteY14" fmla="*/ 194270 h 4089140"/>
              <a:gd name="connsiteX15" fmla="*/ 194349 w 1867036"/>
              <a:gd name="connsiteY15" fmla="*/ 1 h 408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7036" h="4089140">
                <a:moveTo>
                  <a:pt x="194349" y="1"/>
                </a:moveTo>
                <a:lnTo>
                  <a:pt x="365763" y="1"/>
                </a:lnTo>
                <a:cubicBezTo>
                  <a:pt x="385512" y="-3"/>
                  <a:pt x="401527" y="16050"/>
                  <a:pt x="401531" y="35858"/>
                </a:cubicBezTo>
                <a:cubicBezTo>
                  <a:pt x="401531" y="36120"/>
                  <a:pt x="401528" y="36383"/>
                  <a:pt x="401523" y="36646"/>
                </a:cubicBezTo>
                <a:cubicBezTo>
                  <a:pt x="401879" y="99074"/>
                  <a:pt x="452516" y="149453"/>
                  <a:pt x="514763" y="149309"/>
                </a:cubicBezTo>
                <a:lnTo>
                  <a:pt x="1356937" y="149309"/>
                </a:lnTo>
                <a:cubicBezTo>
                  <a:pt x="1418981" y="149168"/>
                  <a:pt x="1469303" y="98872"/>
                  <a:pt x="1469660" y="36646"/>
                </a:cubicBezTo>
                <a:cubicBezTo>
                  <a:pt x="1469660" y="16817"/>
                  <a:pt x="1485648" y="722"/>
                  <a:pt x="1505420" y="651"/>
                </a:cubicBezTo>
                <a:lnTo>
                  <a:pt x="1673854" y="651"/>
                </a:lnTo>
                <a:cubicBezTo>
                  <a:pt x="1780230" y="1289"/>
                  <a:pt x="1866329" y="87582"/>
                  <a:pt x="1867036" y="194270"/>
                </a:cubicBezTo>
                <a:lnTo>
                  <a:pt x="1867036" y="3894221"/>
                </a:lnTo>
                <a:cubicBezTo>
                  <a:pt x="1867036" y="4001872"/>
                  <a:pt x="1780023" y="4089140"/>
                  <a:pt x="1672688" y="4089140"/>
                </a:cubicBezTo>
                <a:lnTo>
                  <a:pt x="193700" y="4089140"/>
                </a:lnTo>
                <a:cubicBezTo>
                  <a:pt x="86617" y="4088781"/>
                  <a:pt x="0" y="4001618"/>
                  <a:pt x="0" y="3894221"/>
                </a:cubicBezTo>
                <a:lnTo>
                  <a:pt x="0" y="194270"/>
                </a:lnTo>
                <a:cubicBezTo>
                  <a:pt x="357" y="86874"/>
                  <a:pt x="87265" y="1"/>
                  <a:pt x="194349" y="1"/>
                </a:cubicBezTo>
                <a:close/>
              </a:path>
            </a:pathLst>
          </a:cu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21" name="Текст 12">
            <a:extLst>
              <a:ext uri="{FF2B5EF4-FFF2-40B4-BE49-F238E27FC236}">
                <a16:creationId xmlns:a16="http://schemas.microsoft.com/office/drawing/2014/main" id="{F81B4072-760A-449A-AA91-22D3B073FE1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835657" y="3070706"/>
            <a:ext cx="10820400" cy="1848202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ts val="55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Место заголовка слайда вашей</a:t>
            </a:r>
          </a:p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180509023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Текст 29">
            <a:extLst>
              <a:ext uri="{FF2B5EF4-FFF2-40B4-BE49-F238E27FC236}">
                <a16:creationId xmlns:a16="http://schemas.microsoft.com/office/drawing/2014/main" id="{FCE72503-F0A5-486B-90B2-A32F45D5B09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100231" y="5128521"/>
            <a:ext cx="7058737" cy="3996429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 нашей деятельности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играет важную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формировании позиций, занимаемых  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поставленных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Разнообразный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богатый опыт 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позволяет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выполнять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важные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задания </a:t>
            </a:r>
            <a:r>
              <a:rPr kumimoji="0" lang="ru-RU" sz="2353" b="0" i="0" u="none" strike="noStrike" kern="1200" cap="none" spc="-3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разработке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позиций,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поставленных</a:t>
            </a:r>
            <a:r>
              <a:rPr kumimoji="0" lang="ru-RU" sz="2353" b="0" i="0" u="none" strike="noStrike" kern="1200" cap="none" spc="-14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9" name="object 2">
            <a:extLst>
              <a:ext uri="{FF2B5EF4-FFF2-40B4-BE49-F238E27FC236}">
                <a16:creationId xmlns:a16="http://schemas.microsoft.com/office/drawing/2014/main" id="{3F637B57-0B9B-4AA3-88C6-D69A0064D20A}"/>
              </a:ext>
            </a:extLst>
          </p:cNvPr>
          <p:cNvSpPr/>
          <p:nvPr userDrawn="1"/>
        </p:nvSpPr>
        <p:spPr>
          <a:xfrm>
            <a:off x="805115" y="1062591"/>
            <a:ext cx="3950564" cy="5887700"/>
          </a:xfrm>
          <a:custGeom>
            <a:avLst/>
            <a:gdLst/>
            <a:ahLst/>
            <a:cxnLst/>
            <a:rect l="l" t="t" r="r" b="b"/>
            <a:pathLst>
              <a:path w="3945890" h="5880734">
                <a:moveTo>
                  <a:pt x="0" y="5880448"/>
                </a:moveTo>
                <a:lnTo>
                  <a:pt x="3945429" y="5880448"/>
                </a:lnTo>
                <a:lnTo>
                  <a:pt x="3945429" y="0"/>
                </a:lnTo>
                <a:lnTo>
                  <a:pt x="0" y="0"/>
                </a:lnTo>
                <a:lnTo>
                  <a:pt x="0" y="5880448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2" name="object 3">
            <a:extLst>
              <a:ext uri="{FF2B5EF4-FFF2-40B4-BE49-F238E27FC236}">
                <a16:creationId xmlns:a16="http://schemas.microsoft.com/office/drawing/2014/main" id="{6D297BBD-3C93-4D44-B545-6FEE417A7883}"/>
              </a:ext>
            </a:extLst>
          </p:cNvPr>
          <p:cNvSpPr/>
          <p:nvPr userDrawn="1"/>
        </p:nvSpPr>
        <p:spPr>
          <a:xfrm>
            <a:off x="2679528" y="4798834"/>
            <a:ext cx="8215189" cy="3673375"/>
          </a:xfrm>
          <a:custGeom>
            <a:avLst/>
            <a:gdLst/>
            <a:ahLst/>
            <a:cxnLst/>
            <a:rect l="l" t="t" r="r" b="b"/>
            <a:pathLst>
              <a:path w="8205470" h="3669029">
                <a:moveTo>
                  <a:pt x="0" y="3668998"/>
                </a:moveTo>
                <a:lnTo>
                  <a:pt x="8204985" y="3668998"/>
                </a:lnTo>
                <a:lnTo>
                  <a:pt x="8204985" y="0"/>
                </a:lnTo>
                <a:lnTo>
                  <a:pt x="0" y="0"/>
                </a:lnTo>
                <a:lnTo>
                  <a:pt x="0" y="3668998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6" name="Текст 12">
            <a:extLst>
              <a:ext uri="{FF2B5EF4-FFF2-40B4-BE49-F238E27FC236}">
                <a16:creationId xmlns:a16="http://schemas.microsoft.com/office/drawing/2014/main" id="{ECEAA485-D90C-409C-8B89-2EB91FE693D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092611" y="3060418"/>
            <a:ext cx="7058737" cy="1848202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ts val="55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Место заголовка слайда</a:t>
            </a:r>
          </a:p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вашей презентации</a:t>
            </a:r>
          </a:p>
        </p:txBody>
      </p:sp>
      <p:pic>
        <p:nvPicPr>
          <p:cNvPr id="27" name="Рисунок 26" descr="Изображение выглядит как монитор, стол, зеркало&#10;&#10;Автоматически созданное описание">
            <a:extLst>
              <a:ext uri="{FF2B5EF4-FFF2-40B4-BE49-F238E27FC236}">
                <a16:creationId xmlns:a16="http://schemas.microsoft.com/office/drawing/2014/main" id="{8552B7A7-C89E-4465-90C5-9484E00D0AA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68" y="2045644"/>
            <a:ext cx="4411582" cy="8050854"/>
          </a:xfrm>
          <a:prstGeom prst="rect">
            <a:avLst/>
          </a:prstGeom>
        </p:spPr>
      </p:pic>
      <p:sp>
        <p:nvSpPr>
          <p:cNvPr id="28" name="Picture Placeholder 4">
            <a:extLst>
              <a:ext uri="{FF2B5EF4-FFF2-40B4-BE49-F238E27FC236}">
                <a16:creationId xmlns:a16="http://schemas.microsoft.com/office/drawing/2014/main" id="{3F78CBB8-B842-4AF5-A2C7-626321270AB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608765" y="2377105"/>
            <a:ext cx="3507732" cy="7338396"/>
          </a:xfrm>
          <a:custGeom>
            <a:avLst/>
            <a:gdLst>
              <a:gd name="connsiteX0" fmla="*/ 194349 w 1867036"/>
              <a:gd name="connsiteY0" fmla="*/ 1 h 4089140"/>
              <a:gd name="connsiteX1" fmla="*/ 365763 w 1867036"/>
              <a:gd name="connsiteY1" fmla="*/ 1 h 4089140"/>
              <a:gd name="connsiteX2" fmla="*/ 401531 w 1867036"/>
              <a:gd name="connsiteY2" fmla="*/ 35858 h 4089140"/>
              <a:gd name="connsiteX3" fmla="*/ 401523 w 1867036"/>
              <a:gd name="connsiteY3" fmla="*/ 36646 h 4089140"/>
              <a:gd name="connsiteX4" fmla="*/ 514763 w 1867036"/>
              <a:gd name="connsiteY4" fmla="*/ 149309 h 4089140"/>
              <a:gd name="connsiteX5" fmla="*/ 1356937 w 1867036"/>
              <a:gd name="connsiteY5" fmla="*/ 149309 h 4089140"/>
              <a:gd name="connsiteX6" fmla="*/ 1469660 w 1867036"/>
              <a:gd name="connsiteY6" fmla="*/ 36646 h 4089140"/>
              <a:gd name="connsiteX7" fmla="*/ 1505420 w 1867036"/>
              <a:gd name="connsiteY7" fmla="*/ 651 h 4089140"/>
              <a:gd name="connsiteX8" fmla="*/ 1673854 w 1867036"/>
              <a:gd name="connsiteY8" fmla="*/ 651 h 4089140"/>
              <a:gd name="connsiteX9" fmla="*/ 1867036 w 1867036"/>
              <a:gd name="connsiteY9" fmla="*/ 194270 h 4089140"/>
              <a:gd name="connsiteX10" fmla="*/ 1867036 w 1867036"/>
              <a:gd name="connsiteY10" fmla="*/ 3894221 h 4089140"/>
              <a:gd name="connsiteX11" fmla="*/ 1672688 w 1867036"/>
              <a:gd name="connsiteY11" fmla="*/ 4089140 h 4089140"/>
              <a:gd name="connsiteX12" fmla="*/ 193700 w 1867036"/>
              <a:gd name="connsiteY12" fmla="*/ 4089140 h 4089140"/>
              <a:gd name="connsiteX13" fmla="*/ 0 w 1867036"/>
              <a:gd name="connsiteY13" fmla="*/ 3894221 h 4089140"/>
              <a:gd name="connsiteX14" fmla="*/ 0 w 1867036"/>
              <a:gd name="connsiteY14" fmla="*/ 194270 h 4089140"/>
              <a:gd name="connsiteX15" fmla="*/ 194349 w 1867036"/>
              <a:gd name="connsiteY15" fmla="*/ 1 h 408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7036" h="4089140">
                <a:moveTo>
                  <a:pt x="194349" y="1"/>
                </a:moveTo>
                <a:lnTo>
                  <a:pt x="365763" y="1"/>
                </a:lnTo>
                <a:cubicBezTo>
                  <a:pt x="385512" y="-3"/>
                  <a:pt x="401527" y="16050"/>
                  <a:pt x="401531" y="35858"/>
                </a:cubicBezTo>
                <a:cubicBezTo>
                  <a:pt x="401531" y="36120"/>
                  <a:pt x="401528" y="36383"/>
                  <a:pt x="401523" y="36646"/>
                </a:cubicBezTo>
                <a:cubicBezTo>
                  <a:pt x="401879" y="99074"/>
                  <a:pt x="452516" y="149453"/>
                  <a:pt x="514763" y="149309"/>
                </a:cubicBezTo>
                <a:lnTo>
                  <a:pt x="1356937" y="149309"/>
                </a:lnTo>
                <a:cubicBezTo>
                  <a:pt x="1418981" y="149168"/>
                  <a:pt x="1469303" y="98872"/>
                  <a:pt x="1469660" y="36646"/>
                </a:cubicBezTo>
                <a:cubicBezTo>
                  <a:pt x="1469660" y="16817"/>
                  <a:pt x="1485648" y="722"/>
                  <a:pt x="1505420" y="651"/>
                </a:cubicBezTo>
                <a:lnTo>
                  <a:pt x="1673854" y="651"/>
                </a:lnTo>
                <a:cubicBezTo>
                  <a:pt x="1780230" y="1289"/>
                  <a:pt x="1866329" y="87582"/>
                  <a:pt x="1867036" y="194270"/>
                </a:cubicBezTo>
                <a:lnTo>
                  <a:pt x="1867036" y="3894221"/>
                </a:lnTo>
                <a:cubicBezTo>
                  <a:pt x="1867036" y="4001872"/>
                  <a:pt x="1780023" y="4089140"/>
                  <a:pt x="1672688" y="4089140"/>
                </a:cubicBezTo>
                <a:lnTo>
                  <a:pt x="193700" y="4089140"/>
                </a:lnTo>
                <a:cubicBezTo>
                  <a:pt x="86617" y="4088781"/>
                  <a:pt x="0" y="4001618"/>
                  <a:pt x="0" y="3894221"/>
                </a:cubicBezTo>
                <a:lnTo>
                  <a:pt x="0" y="194270"/>
                </a:lnTo>
                <a:cubicBezTo>
                  <a:pt x="357" y="86874"/>
                  <a:pt x="87265" y="1"/>
                  <a:pt x="194349" y="1"/>
                </a:cubicBezTo>
                <a:close/>
              </a:path>
            </a:pathLst>
          </a:cu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pic>
        <p:nvPicPr>
          <p:cNvPr id="29" name="Рисунок 28" descr="Изображение выглядит как монитор, стол, зеркало&#10;&#10;Автоматически созданное описание">
            <a:extLst>
              <a:ext uri="{FF2B5EF4-FFF2-40B4-BE49-F238E27FC236}">
                <a16:creationId xmlns:a16="http://schemas.microsoft.com/office/drawing/2014/main" id="{74362157-0B66-4320-BA52-459F59A8169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6996" y="2045644"/>
            <a:ext cx="4411582" cy="8050854"/>
          </a:xfrm>
          <a:prstGeom prst="rect">
            <a:avLst/>
          </a:prstGeom>
        </p:spPr>
      </p:pic>
      <p:sp>
        <p:nvSpPr>
          <p:cNvPr id="30" name="Picture Placeholder 4">
            <a:extLst>
              <a:ext uri="{FF2B5EF4-FFF2-40B4-BE49-F238E27FC236}">
                <a16:creationId xmlns:a16="http://schemas.microsoft.com/office/drawing/2014/main" id="{10C07A99-17EF-487A-9F48-E7C22C191C36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095693" y="2377105"/>
            <a:ext cx="3507732" cy="7338396"/>
          </a:xfrm>
          <a:custGeom>
            <a:avLst/>
            <a:gdLst>
              <a:gd name="connsiteX0" fmla="*/ 194349 w 1867036"/>
              <a:gd name="connsiteY0" fmla="*/ 1 h 4089140"/>
              <a:gd name="connsiteX1" fmla="*/ 365763 w 1867036"/>
              <a:gd name="connsiteY1" fmla="*/ 1 h 4089140"/>
              <a:gd name="connsiteX2" fmla="*/ 401531 w 1867036"/>
              <a:gd name="connsiteY2" fmla="*/ 35858 h 4089140"/>
              <a:gd name="connsiteX3" fmla="*/ 401523 w 1867036"/>
              <a:gd name="connsiteY3" fmla="*/ 36646 h 4089140"/>
              <a:gd name="connsiteX4" fmla="*/ 514763 w 1867036"/>
              <a:gd name="connsiteY4" fmla="*/ 149309 h 4089140"/>
              <a:gd name="connsiteX5" fmla="*/ 1356937 w 1867036"/>
              <a:gd name="connsiteY5" fmla="*/ 149309 h 4089140"/>
              <a:gd name="connsiteX6" fmla="*/ 1469660 w 1867036"/>
              <a:gd name="connsiteY6" fmla="*/ 36646 h 4089140"/>
              <a:gd name="connsiteX7" fmla="*/ 1505420 w 1867036"/>
              <a:gd name="connsiteY7" fmla="*/ 651 h 4089140"/>
              <a:gd name="connsiteX8" fmla="*/ 1673854 w 1867036"/>
              <a:gd name="connsiteY8" fmla="*/ 651 h 4089140"/>
              <a:gd name="connsiteX9" fmla="*/ 1867036 w 1867036"/>
              <a:gd name="connsiteY9" fmla="*/ 194270 h 4089140"/>
              <a:gd name="connsiteX10" fmla="*/ 1867036 w 1867036"/>
              <a:gd name="connsiteY10" fmla="*/ 3894221 h 4089140"/>
              <a:gd name="connsiteX11" fmla="*/ 1672688 w 1867036"/>
              <a:gd name="connsiteY11" fmla="*/ 4089140 h 4089140"/>
              <a:gd name="connsiteX12" fmla="*/ 193700 w 1867036"/>
              <a:gd name="connsiteY12" fmla="*/ 4089140 h 4089140"/>
              <a:gd name="connsiteX13" fmla="*/ 0 w 1867036"/>
              <a:gd name="connsiteY13" fmla="*/ 3894221 h 4089140"/>
              <a:gd name="connsiteX14" fmla="*/ 0 w 1867036"/>
              <a:gd name="connsiteY14" fmla="*/ 194270 h 4089140"/>
              <a:gd name="connsiteX15" fmla="*/ 194349 w 1867036"/>
              <a:gd name="connsiteY15" fmla="*/ 1 h 408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7036" h="4089140">
                <a:moveTo>
                  <a:pt x="194349" y="1"/>
                </a:moveTo>
                <a:lnTo>
                  <a:pt x="365763" y="1"/>
                </a:lnTo>
                <a:cubicBezTo>
                  <a:pt x="385512" y="-3"/>
                  <a:pt x="401527" y="16050"/>
                  <a:pt x="401531" y="35858"/>
                </a:cubicBezTo>
                <a:cubicBezTo>
                  <a:pt x="401531" y="36120"/>
                  <a:pt x="401528" y="36383"/>
                  <a:pt x="401523" y="36646"/>
                </a:cubicBezTo>
                <a:cubicBezTo>
                  <a:pt x="401879" y="99074"/>
                  <a:pt x="452516" y="149453"/>
                  <a:pt x="514763" y="149309"/>
                </a:cubicBezTo>
                <a:lnTo>
                  <a:pt x="1356937" y="149309"/>
                </a:lnTo>
                <a:cubicBezTo>
                  <a:pt x="1418981" y="149168"/>
                  <a:pt x="1469303" y="98872"/>
                  <a:pt x="1469660" y="36646"/>
                </a:cubicBezTo>
                <a:cubicBezTo>
                  <a:pt x="1469660" y="16817"/>
                  <a:pt x="1485648" y="722"/>
                  <a:pt x="1505420" y="651"/>
                </a:cubicBezTo>
                <a:lnTo>
                  <a:pt x="1673854" y="651"/>
                </a:lnTo>
                <a:cubicBezTo>
                  <a:pt x="1780230" y="1289"/>
                  <a:pt x="1866329" y="87582"/>
                  <a:pt x="1867036" y="194270"/>
                </a:cubicBezTo>
                <a:lnTo>
                  <a:pt x="1867036" y="3894221"/>
                </a:lnTo>
                <a:cubicBezTo>
                  <a:pt x="1867036" y="4001872"/>
                  <a:pt x="1780023" y="4089140"/>
                  <a:pt x="1672688" y="4089140"/>
                </a:cubicBezTo>
                <a:lnTo>
                  <a:pt x="193700" y="4089140"/>
                </a:lnTo>
                <a:cubicBezTo>
                  <a:pt x="86617" y="4088781"/>
                  <a:pt x="0" y="4001618"/>
                  <a:pt x="0" y="3894221"/>
                </a:cubicBezTo>
                <a:lnTo>
                  <a:pt x="0" y="194270"/>
                </a:lnTo>
                <a:cubicBezTo>
                  <a:pt x="357" y="86874"/>
                  <a:pt x="87265" y="1"/>
                  <a:pt x="194349" y="1"/>
                </a:cubicBezTo>
                <a:close/>
              </a:path>
            </a:pathLst>
          </a:cu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8577858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2">
            <a:extLst>
              <a:ext uri="{FF2B5EF4-FFF2-40B4-BE49-F238E27FC236}">
                <a16:creationId xmlns:a16="http://schemas.microsoft.com/office/drawing/2014/main" id="{1DCD66AB-913B-48A0-BE3B-B555237169E3}"/>
              </a:ext>
            </a:extLst>
          </p:cNvPr>
          <p:cNvSpPr/>
          <p:nvPr userDrawn="1"/>
        </p:nvSpPr>
        <p:spPr>
          <a:xfrm>
            <a:off x="1239124" y="4915828"/>
            <a:ext cx="11171436" cy="3306547"/>
          </a:xfrm>
          <a:custGeom>
            <a:avLst/>
            <a:gdLst/>
            <a:ahLst/>
            <a:cxnLst/>
            <a:rect l="l" t="t" r="r" b="b"/>
            <a:pathLst>
              <a:path w="11158220" h="3302634">
                <a:moveTo>
                  <a:pt x="0" y="3302098"/>
                </a:moveTo>
                <a:lnTo>
                  <a:pt x="11157775" y="3302098"/>
                </a:lnTo>
                <a:lnTo>
                  <a:pt x="11157775" y="0"/>
                </a:lnTo>
                <a:lnTo>
                  <a:pt x="0" y="0"/>
                </a:lnTo>
                <a:lnTo>
                  <a:pt x="0" y="3302098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3" name="object 3">
            <a:extLst>
              <a:ext uri="{FF2B5EF4-FFF2-40B4-BE49-F238E27FC236}">
                <a16:creationId xmlns:a16="http://schemas.microsoft.com/office/drawing/2014/main" id="{FF81E4FA-0B9C-4FCD-B217-555C156D6FDB}"/>
              </a:ext>
            </a:extLst>
          </p:cNvPr>
          <p:cNvSpPr/>
          <p:nvPr userDrawn="1"/>
        </p:nvSpPr>
        <p:spPr>
          <a:xfrm>
            <a:off x="0" y="1389669"/>
            <a:ext cx="3572927" cy="5661373"/>
          </a:xfrm>
          <a:custGeom>
            <a:avLst/>
            <a:gdLst/>
            <a:ahLst/>
            <a:cxnLst/>
            <a:rect l="l" t="t" r="r" b="b"/>
            <a:pathLst>
              <a:path w="3568700" h="5654675">
                <a:moveTo>
                  <a:pt x="0" y="5654277"/>
                </a:moveTo>
                <a:lnTo>
                  <a:pt x="3568477" y="5654277"/>
                </a:lnTo>
                <a:lnTo>
                  <a:pt x="3568477" y="0"/>
                </a:lnTo>
                <a:lnTo>
                  <a:pt x="0" y="0"/>
                </a:lnTo>
                <a:lnTo>
                  <a:pt x="0" y="5654277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0" name="object 9">
            <a:extLst>
              <a:ext uri="{FF2B5EF4-FFF2-40B4-BE49-F238E27FC236}">
                <a16:creationId xmlns:a16="http://schemas.microsoft.com/office/drawing/2014/main" id="{82160B50-07E8-4A96-8BA3-B84BDB29B5F9}"/>
              </a:ext>
            </a:extLst>
          </p:cNvPr>
          <p:cNvSpPr/>
          <p:nvPr userDrawn="1"/>
        </p:nvSpPr>
        <p:spPr>
          <a:xfrm>
            <a:off x="13397641" y="6232948"/>
            <a:ext cx="591885" cy="0"/>
          </a:xfrm>
          <a:custGeom>
            <a:avLst/>
            <a:gdLst/>
            <a:ahLst/>
            <a:cxnLst/>
            <a:rect l="l" t="t" r="r" b="b"/>
            <a:pathLst>
              <a:path w="591184">
                <a:moveTo>
                  <a:pt x="0" y="0"/>
                </a:moveTo>
                <a:lnTo>
                  <a:pt x="590557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1" name="object 10">
            <a:extLst>
              <a:ext uri="{FF2B5EF4-FFF2-40B4-BE49-F238E27FC236}">
                <a16:creationId xmlns:a16="http://schemas.microsoft.com/office/drawing/2014/main" id="{2C4B8F22-EAFE-4458-AF85-F6DD61F24554}"/>
              </a:ext>
            </a:extLst>
          </p:cNvPr>
          <p:cNvSpPr/>
          <p:nvPr userDrawn="1"/>
        </p:nvSpPr>
        <p:spPr>
          <a:xfrm>
            <a:off x="13397641" y="7100964"/>
            <a:ext cx="591885" cy="0"/>
          </a:xfrm>
          <a:custGeom>
            <a:avLst/>
            <a:gdLst/>
            <a:ahLst/>
            <a:cxnLst/>
            <a:rect l="l" t="t" r="r" b="b"/>
            <a:pathLst>
              <a:path w="591184">
                <a:moveTo>
                  <a:pt x="0" y="0"/>
                </a:moveTo>
                <a:lnTo>
                  <a:pt x="590557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2" name="object 11">
            <a:extLst>
              <a:ext uri="{FF2B5EF4-FFF2-40B4-BE49-F238E27FC236}">
                <a16:creationId xmlns:a16="http://schemas.microsoft.com/office/drawing/2014/main" id="{4C133E9A-7537-4FC8-A2FB-834C042E0EF5}"/>
              </a:ext>
            </a:extLst>
          </p:cNvPr>
          <p:cNvSpPr/>
          <p:nvPr userDrawn="1"/>
        </p:nvSpPr>
        <p:spPr>
          <a:xfrm>
            <a:off x="13397641" y="8623136"/>
            <a:ext cx="591885" cy="0"/>
          </a:xfrm>
          <a:custGeom>
            <a:avLst/>
            <a:gdLst/>
            <a:ahLst/>
            <a:cxnLst/>
            <a:rect l="l" t="t" r="r" b="b"/>
            <a:pathLst>
              <a:path w="591184">
                <a:moveTo>
                  <a:pt x="0" y="0"/>
                </a:moveTo>
                <a:lnTo>
                  <a:pt x="590557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pic>
        <p:nvPicPr>
          <p:cNvPr id="23" name="Рисунок 22" descr="Изображение выглядит как монитор, стол, зеркало&#10;&#10;Автоматически созданное описание">
            <a:extLst>
              <a:ext uri="{FF2B5EF4-FFF2-40B4-BE49-F238E27FC236}">
                <a16:creationId xmlns:a16="http://schemas.microsoft.com/office/drawing/2014/main" id="{1DCEE48C-BC0B-473B-B7FA-4FF24BFFCD7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305" y="2482846"/>
            <a:ext cx="3942360" cy="7194554"/>
          </a:xfrm>
          <a:prstGeom prst="rect">
            <a:avLst/>
          </a:prstGeom>
        </p:spPr>
      </p:pic>
      <p:sp>
        <p:nvSpPr>
          <p:cNvPr id="25" name="Picture Placeholder 4">
            <a:extLst>
              <a:ext uri="{FF2B5EF4-FFF2-40B4-BE49-F238E27FC236}">
                <a16:creationId xmlns:a16="http://schemas.microsoft.com/office/drawing/2014/main" id="{8F72C9DC-2F44-4199-8794-1F7EEE73E91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34952" y="2814307"/>
            <a:ext cx="3134645" cy="6557874"/>
          </a:xfrm>
          <a:custGeom>
            <a:avLst/>
            <a:gdLst>
              <a:gd name="connsiteX0" fmla="*/ 194349 w 1867036"/>
              <a:gd name="connsiteY0" fmla="*/ 1 h 4089140"/>
              <a:gd name="connsiteX1" fmla="*/ 365763 w 1867036"/>
              <a:gd name="connsiteY1" fmla="*/ 1 h 4089140"/>
              <a:gd name="connsiteX2" fmla="*/ 401531 w 1867036"/>
              <a:gd name="connsiteY2" fmla="*/ 35858 h 4089140"/>
              <a:gd name="connsiteX3" fmla="*/ 401523 w 1867036"/>
              <a:gd name="connsiteY3" fmla="*/ 36646 h 4089140"/>
              <a:gd name="connsiteX4" fmla="*/ 514763 w 1867036"/>
              <a:gd name="connsiteY4" fmla="*/ 149309 h 4089140"/>
              <a:gd name="connsiteX5" fmla="*/ 1356937 w 1867036"/>
              <a:gd name="connsiteY5" fmla="*/ 149309 h 4089140"/>
              <a:gd name="connsiteX6" fmla="*/ 1469660 w 1867036"/>
              <a:gd name="connsiteY6" fmla="*/ 36646 h 4089140"/>
              <a:gd name="connsiteX7" fmla="*/ 1505420 w 1867036"/>
              <a:gd name="connsiteY7" fmla="*/ 651 h 4089140"/>
              <a:gd name="connsiteX8" fmla="*/ 1673854 w 1867036"/>
              <a:gd name="connsiteY8" fmla="*/ 651 h 4089140"/>
              <a:gd name="connsiteX9" fmla="*/ 1867036 w 1867036"/>
              <a:gd name="connsiteY9" fmla="*/ 194270 h 4089140"/>
              <a:gd name="connsiteX10" fmla="*/ 1867036 w 1867036"/>
              <a:gd name="connsiteY10" fmla="*/ 3894221 h 4089140"/>
              <a:gd name="connsiteX11" fmla="*/ 1672688 w 1867036"/>
              <a:gd name="connsiteY11" fmla="*/ 4089140 h 4089140"/>
              <a:gd name="connsiteX12" fmla="*/ 193700 w 1867036"/>
              <a:gd name="connsiteY12" fmla="*/ 4089140 h 4089140"/>
              <a:gd name="connsiteX13" fmla="*/ 0 w 1867036"/>
              <a:gd name="connsiteY13" fmla="*/ 3894221 h 4089140"/>
              <a:gd name="connsiteX14" fmla="*/ 0 w 1867036"/>
              <a:gd name="connsiteY14" fmla="*/ 194270 h 4089140"/>
              <a:gd name="connsiteX15" fmla="*/ 194349 w 1867036"/>
              <a:gd name="connsiteY15" fmla="*/ 1 h 408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7036" h="4089140">
                <a:moveTo>
                  <a:pt x="194349" y="1"/>
                </a:moveTo>
                <a:lnTo>
                  <a:pt x="365763" y="1"/>
                </a:lnTo>
                <a:cubicBezTo>
                  <a:pt x="385512" y="-3"/>
                  <a:pt x="401527" y="16050"/>
                  <a:pt x="401531" y="35858"/>
                </a:cubicBezTo>
                <a:cubicBezTo>
                  <a:pt x="401531" y="36120"/>
                  <a:pt x="401528" y="36383"/>
                  <a:pt x="401523" y="36646"/>
                </a:cubicBezTo>
                <a:cubicBezTo>
                  <a:pt x="401879" y="99074"/>
                  <a:pt x="452516" y="149453"/>
                  <a:pt x="514763" y="149309"/>
                </a:cubicBezTo>
                <a:lnTo>
                  <a:pt x="1356937" y="149309"/>
                </a:lnTo>
                <a:cubicBezTo>
                  <a:pt x="1418981" y="149168"/>
                  <a:pt x="1469303" y="98872"/>
                  <a:pt x="1469660" y="36646"/>
                </a:cubicBezTo>
                <a:cubicBezTo>
                  <a:pt x="1469660" y="16817"/>
                  <a:pt x="1485648" y="722"/>
                  <a:pt x="1505420" y="651"/>
                </a:cubicBezTo>
                <a:lnTo>
                  <a:pt x="1673854" y="651"/>
                </a:lnTo>
                <a:cubicBezTo>
                  <a:pt x="1780230" y="1289"/>
                  <a:pt x="1866329" y="87582"/>
                  <a:pt x="1867036" y="194270"/>
                </a:cubicBezTo>
                <a:lnTo>
                  <a:pt x="1867036" y="3894221"/>
                </a:lnTo>
                <a:cubicBezTo>
                  <a:pt x="1867036" y="4001872"/>
                  <a:pt x="1780023" y="4089140"/>
                  <a:pt x="1672688" y="4089140"/>
                </a:cubicBezTo>
                <a:lnTo>
                  <a:pt x="193700" y="4089140"/>
                </a:lnTo>
                <a:cubicBezTo>
                  <a:pt x="86617" y="4088781"/>
                  <a:pt x="0" y="4001618"/>
                  <a:pt x="0" y="3894221"/>
                </a:cubicBezTo>
                <a:lnTo>
                  <a:pt x="0" y="194270"/>
                </a:lnTo>
                <a:cubicBezTo>
                  <a:pt x="357" y="86874"/>
                  <a:pt x="87265" y="1"/>
                  <a:pt x="194349" y="1"/>
                </a:cubicBezTo>
                <a:close/>
              </a:path>
            </a:pathLst>
          </a:cu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pic>
        <p:nvPicPr>
          <p:cNvPr id="32" name="Рисунок 31" descr="Изображение выглядит как монитор, стол, зеркало&#10;&#10;Автоматически созданное описание">
            <a:extLst>
              <a:ext uri="{FF2B5EF4-FFF2-40B4-BE49-F238E27FC236}">
                <a16:creationId xmlns:a16="http://schemas.microsoft.com/office/drawing/2014/main" id="{9A0B2E92-ED1A-4483-BC5E-5602B21A85E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3562" y="2474752"/>
            <a:ext cx="3942360" cy="7194554"/>
          </a:xfrm>
          <a:prstGeom prst="rect">
            <a:avLst/>
          </a:prstGeom>
        </p:spPr>
      </p:pic>
      <p:sp>
        <p:nvSpPr>
          <p:cNvPr id="33" name="Picture Placeholder 4">
            <a:extLst>
              <a:ext uri="{FF2B5EF4-FFF2-40B4-BE49-F238E27FC236}">
                <a16:creationId xmlns:a16="http://schemas.microsoft.com/office/drawing/2014/main" id="{42D48C72-0B73-44DE-9C1C-22F69A20466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793209" y="2806213"/>
            <a:ext cx="3134645" cy="6557874"/>
          </a:xfrm>
          <a:custGeom>
            <a:avLst/>
            <a:gdLst>
              <a:gd name="connsiteX0" fmla="*/ 194349 w 1867036"/>
              <a:gd name="connsiteY0" fmla="*/ 1 h 4089140"/>
              <a:gd name="connsiteX1" fmla="*/ 365763 w 1867036"/>
              <a:gd name="connsiteY1" fmla="*/ 1 h 4089140"/>
              <a:gd name="connsiteX2" fmla="*/ 401531 w 1867036"/>
              <a:gd name="connsiteY2" fmla="*/ 35858 h 4089140"/>
              <a:gd name="connsiteX3" fmla="*/ 401523 w 1867036"/>
              <a:gd name="connsiteY3" fmla="*/ 36646 h 4089140"/>
              <a:gd name="connsiteX4" fmla="*/ 514763 w 1867036"/>
              <a:gd name="connsiteY4" fmla="*/ 149309 h 4089140"/>
              <a:gd name="connsiteX5" fmla="*/ 1356937 w 1867036"/>
              <a:gd name="connsiteY5" fmla="*/ 149309 h 4089140"/>
              <a:gd name="connsiteX6" fmla="*/ 1469660 w 1867036"/>
              <a:gd name="connsiteY6" fmla="*/ 36646 h 4089140"/>
              <a:gd name="connsiteX7" fmla="*/ 1505420 w 1867036"/>
              <a:gd name="connsiteY7" fmla="*/ 651 h 4089140"/>
              <a:gd name="connsiteX8" fmla="*/ 1673854 w 1867036"/>
              <a:gd name="connsiteY8" fmla="*/ 651 h 4089140"/>
              <a:gd name="connsiteX9" fmla="*/ 1867036 w 1867036"/>
              <a:gd name="connsiteY9" fmla="*/ 194270 h 4089140"/>
              <a:gd name="connsiteX10" fmla="*/ 1867036 w 1867036"/>
              <a:gd name="connsiteY10" fmla="*/ 3894221 h 4089140"/>
              <a:gd name="connsiteX11" fmla="*/ 1672688 w 1867036"/>
              <a:gd name="connsiteY11" fmla="*/ 4089140 h 4089140"/>
              <a:gd name="connsiteX12" fmla="*/ 193700 w 1867036"/>
              <a:gd name="connsiteY12" fmla="*/ 4089140 h 4089140"/>
              <a:gd name="connsiteX13" fmla="*/ 0 w 1867036"/>
              <a:gd name="connsiteY13" fmla="*/ 3894221 h 4089140"/>
              <a:gd name="connsiteX14" fmla="*/ 0 w 1867036"/>
              <a:gd name="connsiteY14" fmla="*/ 194270 h 4089140"/>
              <a:gd name="connsiteX15" fmla="*/ 194349 w 1867036"/>
              <a:gd name="connsiteY15" fmla="*/ 1 h 408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7036" h="4089140">
                <a:moveTo>
                  <a:pt x="194349" y="1"/>
                </a:moveTo>
                <a:lnTo>
                  <a:pt x="365763" y="1"/>
                </a:lnTo>
                <a:cubicBezTo>
                  <a:pt x="385512" y="-3"/>
                  <a:pt x="401527" y="16050"/>
                  <a:pt x="401531" y="35858"/>
                </a:cubicBezTo>
                <a:cubicBezTo>
                  <a:pt x="401531" y="36120"/>
                  <a:pt x="401528" y="36383"/>
                  <a:pt x="401523" y="36646"/>
                </a:cubicBezTo>
                <a:cubicBezTo>
                  <a:pt x="401879" y="99074"/>
                  <a:pt x="452516" y="149453"/>
                  <a:pt x="514763" y="149309"/>
                </a:cubicBezTo>
                <a:lnTo>
                  <a:pt x="1356937" y="149309"/>
                </a:lnTo>
                <a:cubicBezTo>
                  <a:pt x="1418981" y="149168"/>
                  <a:pt x="1469303" y="98872"/>
                  <a:pt x="1469660" y="36646"/>
                </a:cubicBezTo>
                <a:cubicBezTo>
                  <a:pt x="1469660" y="16817"/>
                  <a:pt x="1485648" y="722"/>
                  <a:pt x="1505420" y="651"/>
                </a:cubicBezTo>
                <a:lnTo>
                  <a:pt x="1673854" y="651"/>
                </a:lnTo>
                <a:cubicBezTo>
                  <a:pt x="1780230" y="1289"/>
                  <a:pt x="1866329" y="87582"/>
                  <a:pt x="1867036" y="194270"/>
                </a:cubicBezTo>
                <a:lnTo>
                  <a:pt x="1867036" y="3894221"/>
                </a:lnTo>
                <a:cubicBezTo>
                  <a:pt x="1867036" y="4001872"/>
                  <a:pt x="1780023" y="4089140"/>
                  <a:pt x="1672688" y="4089140"/>
                </a:cubicBezTo>
                <a:lnTo>
                  <a:pt x="193700" y="4089140"/>
                </a:lnTo>
                <a:cubicBezTo>
                  <a:pt x="86617" y="4088781"/>
                  <a:pt x="0" y="4001618"/>
                  <a:pt x="0" y="3894221"/>
                </a:cubicBezTo>
                <a:lnTo>
                  <a:pt x="0" y="194270"/>
                </a:lnTo>
                <a:cubicBezTo>
                  <a:pt x="357" y="86874"/>
                  <a:pt x="87265" y="1"/>
                  <a:pt x="194349" y="1"/>
                </a:cubicBezTo>
                <a:close/>
              </a:path>
            </a:pathLst>
          </a:cu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pic>
        <p:nvPicPr>
          <p:cNvPr id="36" name="Рисунок 35" descr="Изображение выглядит как монитор, стол, зеркало&#10;&#10;Автоматически созданное описание">
            <a:extLst>
              <a:ext uri="{FF2B5EF4-FFF2-40B4-BE49-F238E27FC236}">
                <a16:creationId xmlns:a16="http://schemas.microsoft.com/office/drawing/2014/main" id="{09A29632-D8D3-43A3-8FC4-D07F634CCFD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820" y="2474752"/>
            <a:ext cx="3942360" cy="7194554"/>
          </a:xfrm>
          <a:prstGeom prst="rect">
            <a:avLst/>
          </a:prstGeom>
        </p:spPr>
      </p:pic>
      <p:sp>
        <p:nvSpPr>
          <p:cNvPr id="37" name="Picture Placeholder 4">
            <a:extLst>
              <a:ext uri="{FF2B5EF4-FFF2-40B4-BE49-F238E27FC236}">
                <a16:creationId xmlns:a16="http://schemas.microsoft.com/office/drawing/2014/main" id="{4F572AAE-EC8D-484B-8021-A2A27ACD760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573467" y="2806213"/>
            <a:ext cx="3134645" cy="6557874"/>
          </a:xfrm>
          <a:custGeom>
            <a:avLst/>
            <a:gdLst>
              <a:gd name="connsiteX0" fmla="*/ 194349 w 1867036"/>
              <a:gd name="connsiteY0" fmla="*/ 1 h 4089140"/>
              <a:gd name="connsiteX1" fmla="*/ 365763 w 1867036"/>
              <a:gd name="connsiteY1" fmla="*/ 1 h 4089140"/>
              <a:gd name="connsiteX2" fmla="*/ 401531 w 1867036"/>
              <a:gd name="connsiteY2" fmla="*/ 35858 h 4089140"/>
              <a:gd name="connsiteX3" fmla="*/ 401523 w 1867036"/>
              <a:gd name="connsiteY3" fmla="*/ 36646 h 4089140"/>
              <a:gd name="connsiteX4" fmla="*/ 514763 w 1867036"/>
              <a:gd name="connsiteY4" fmla="*/ 149309 h 4089140"/>
              <a:gd name="connsiteX5" fmla="*/ 1356937 w 1867036"/>
              <a:gd name="connsiteY5" fmla="*/ 149309 h 4089140"/>
              <a:gd name="connsiteX6" fmla="*/ 1469660 w 1867036"/>
              <a:gd name="connsiteY6" fmla="*/ 36646 h 4089140"/>
              <a:gd name="connsiteX7" fmla="*/ 1505420 w 1867036"/>
              <a:gd name="connsiteY7" fmla="*/ 651 h 4089140"/>
              <a:gd name="connsiteX8" fmla="*/ 1673854 w 1867036"/>
              <a:gd name="connsiteY8" fmla="*/ 651 h 4089140"/>
              <a:gd name="connsiteX9" fmla="*/ 1867036 w 1867036"/>
              <a:gd name="connsiteY9" fmla="*/ 194270 h 4089140"/>
              <a:gd name="connsiteX10" fmla="*/ 1867036 w 1867036"/>
              <a:gd name="connsiteY10" fmla="*/ 3894221 h 4089140"/>
              <a:gd name="connsiteX11" fmla="*/ 1672688 w 1867036"/>
              <a:gd name="connsiteY11" fmla="*/ 4089140 h 4089140"/>
              <a:gd name="connsiteX12" fmla="*/ 193700 w 1867036"/>
              <a:gd name="connsiteY12" fmla="*/ 4089140 h 4089140"/>
              <a:gd name="connsiteX13" fmla="*/ 0 w 1867036"/>
              <a:gd name="connsiteY13" fmla="*/ 3894221 h 4089140"/>
              <a:gd name="connsiteX14" fmla="*/ 0 w 1867036"/>
              <a:gd name="connsiteY14" fmla="*/ 194270 h 4089140"/>
              <a:gd name="connsiteX15" fmla="*/ 194349 w 1867036"/>
              <a:gd name="connsiteY15" fmla="*/ 1 h 408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7036" h="4089140">
                <a:moveTo>
                  <a:pt x="194349" y="1"/>
                </a:moveTo>
                <a:lnTo>
                  <a:pt x="365763" y="1"/>
                </a:lnTo>
                <a:cubicBezTo>
                  <a:pt x="385512" y="-3"/>
                  <a:pt x="401527" y="16050"/>
                  <a:pt x="401531" y="35858"/>
                </a:cubicBezTo>
                <a:cubicBezTo>
                  <a:pt x="401531" y="36120"/>
                  <a:pt x="401528" y="36383"/>
                  <a:pt x="401523" y="36646"/>
                </a:cubicBezTo>
                <a:cubicBezTo>
                  <a:pt x="401879" y="99074"/>
                  <a:pt x="452516" y="149453"/>
                  <a:pt x="514763" y="149309"/>
                </a:cubicBezTo>
                <a:lnTo>
                  <a:pt x="1356937" y="149309"/>
                </a:lnTo>
                <a:cubicBezTo>
                  <a:pt x="1418981" y="149168"/>
                  <a:pt x="1469303" y="98872"/>
                  <a:pt x="1469660" y="36646"/>
                </a:cubicBezTo>
                <a:cubicBezTo>
                  <a:pt x="1469660" y="16817"/>
                  <a:pt x="1485648" y="722"/>
                  <a:pt x="1505420" y="651"/>
                </a:cubicBezTo>
                <a:lnTo>
                  <a:pt x="1673854" y="651"/>
                </a:lnTo>
                <a:cubicBezTo>
                  <a:pt x="1780230" y="1289"/>
                  <a:pt x="1866329" y="87582"/>
                  <a:pt x="1867036" y="194270"/>
                </a:cubicBezTo>
                <a:lnTo>
                  <a:pt x="1867036" y="3894221"/>
                </a:lnTo>
                <a:cubicBezTo>
                  <a:pt x="1867036" y="4001872"/>
                  <a:pt x="1780023" y="4089140"/>
                  <a:pt x="1672688" y="4089140"/>
                </a:cubicBezTo>
                <a:lnTo>
                  <a:pt x="193700" y="4089140"/>
                </a:lnTo>
                <a:cubicBezTo>
                  <a:pt x="86617" y="4088781"/>
                  <a:pt x="0" y="4001618"/>
                  <a:pt x="0" y="3894221"/>
                </a:cubicBezTo>
                <a:lnTo>
                  <a:pt x="0" y="194270"/>
                </a:lnTo>
                <a:cubicBezTo>
                  <a:pt x="357" y="86874"/>
                  <a:pt x="87265" y="1"/>
                  <a:pt x="194349" y="1"/>
                </a:cubicBezTo>
                <a:close/>
              </a:path>
            </a:pathLst>
          </a:cu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38" name="Текст 12">
            <a:extLst>
              <a:ext uri="{FF2B5EF4-FFF2-40B4-BE49-F238E27FC236}">
                <a16:creationId xmlns:a16="http://schemas.microsoft.com/office/drawing/2014/main" id="{2E9F90B0-1280-48B2-A28D-D1EDC4B41AF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192145" y="1915604"/>
            <a:ext cx="5846774" cy="1608646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ts val="55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u="none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</a:t>
            </a:r>
          </a:p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вашей презентации</a:t>
            </a:r>
          </a:p>
        </p:txBody>
      </p:sp>
      <p:sp>
        <p:nvSpPr>
          <p:cNvPr id="39" name="Текст 29">
            <a:extLst>
              <a:ext uri="{FF2B5EF4-FFF2-40B4-BE49-F238E27FC236}">
                <a16:creationId xmlns:a16="http://schemas.microsoft.com/office/drawing/2014/main" id="{F9371987-8044-49E1-9095-9EC3EE0223F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192145" y="3821719"/>
            <a:ext cx="5511290" cy="1848202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 нашей деятельности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играет важную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A735F9C-A40F-4D24-A078-2E5904A4F8A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273926" y="5994917"/>
            <a:ext cx="4633913" cy="7429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ru-RU" dirty="0"/>
              <a:t>Обеспечение нашей деятельности играет важную роль</a:t>
            </a:r>
          </a:p>
        </p:txBody>
      </p:sp>
      <p:sp>
        <p:nvSpPr>
          <p:cNvPr id="41" name="Текст 2">
            <a:extLst>
              <a:ext uri="{FF2B5EF4-FFF2-40B4-BE49-F238E27FC236}">
                <a16:creationId xmlns:a16="http://schemas.microsoft.com/office/drawing/2014/main" id="{A808064A-966F-4007-9BBA-5C680D2DD30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273926" y="6887453"/>
            <a:ext cx="4633913" cy="12531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>
                <a:latin typeface="Tinkoff Sans" panose="02000506050000020004" pitchFamily="2" charset="0"/>
              </a:defRPr>
            </a:lvl1pPr>
          </a:lstStyle>
          <a:p>
            <a:pPr marL="0" marR="0" lvl="0" indent="0" algn="l" defTabSz="1509583" rtl="0" eaLnBrk="1" fontAlgn="auto" latinLnBrk="0" hangingPunct="1">
              <a:lnSpc>
                <a:spcPct val="90000"/>
              </a:lnSpc>
              <a:spcBef>
                <a:spcPts val="1651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2000" spc="-5" dirty="0">
                <a:solidFill>
                  <a:srgbClr val="282828"/>
                </a:solidFill>
                <a:latin typeface="Oleg Sans"/>
                <a:cs typeface="Oleg Sans"/>
              </a:rPr>
              <a:t>Таким </a:t>
            </a:r>
            <a:r>
              <a:rPr lang="ru-RU" sz="2000" spc="20" dirty="0">
                <a:solidFill>
                  <a:srgbClr val="282828"/>
                </a:solidFill>
                <a:latin typeface="Oleg Sans"/>
                <a:cs typeface="Oleg Sans"/>
              </a:rPr>
              <a:t>образом </a:t>
            </a:r>
            <a:r>
              <a:rPr lang="ru-RU" sz="2000" spc="15" dirty="0">
                <a:solidFill>
                  <a:srgbClr val="282828"/>
                </a:solidFill>
                <a:latin typeface="Oleg Sans"/>
                <a:cs typeface="Oleg Sans"/>
              </a:rPr>
              <a:t>постоянное  информационно-пропагандистское  обеспечение нашей деятельности играет  </a:t>
            </a:r>
            <a:r>
              <a:rPr lang="ru-RU" sz="2000" spc="20" dirty="0">
                <a:solidFill>
                  <a:srgbClr val="282828"/>
                </a:solidFill>
                <a:latin typeface="Oleg Sans"/>
                <a:cs typeface="Oleg Sans"/>
              </a:rPr>
              <a:t>важную роль</a:t>
            </a:r>
            <a:endParaRPr lang="ru-RU" sz="2000" dirty="0">
              <a:latin typeface="Oleg Sans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42" name="Текст 2">
            <a:extLst>
              <a:ext uri="{FF2B5EF4-FFF2-40B4-BE49-F238E27FC236}">
                <a16:creationId xmlns:a16="http://schemas.microsoft.com/office/drawing/2014/main" id="{EE39699F-C56B-450E-9F8F-233534428A2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273926" y="8375188"/>
            <a:ext cx="4633913" cy="988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>
                <a:latin typeface="Tinkoff Sans" panose="02000506050000020004" pitchFamily="2" charset="0"/>
              </a:defRPr>
            </a:lvl1pPr>
          </a:lstStyle>
          <a:p>
            <a:pPr lvl="0"/>
            <a:r>
              <a:rPr lang="ru-RU" sz="2000" spc="15" dirty="0">
                <a:solidFill>
                  <a:srgbClr val="282828"/>
                </a:solidFill>
                <a:latin typeface="Oleg Sans"/>
                <a:cs typeface="Oleg Sans"/>
              </a:rPr>
              <a:t>Обеспечение нашей деятельности играет  </a:t>
            </a:r>
            <a:r>
              <a:rPr lang="ru-RU" sz="2000" spc="20" dirty="0">
                <a:solidFill>
                  <a:srgbClr val="282828"/>
                </a:solidFill>
                <a:latin typeface="Oleg Sans"/>
                <a:cs typeface="Oleg Sans"/>
              </a:rPr>
              <a:t>важную роль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8073811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Текст 29">
            <a:extLst>
              <a:ext uri="{FF2B5EF4-FFF2-40B4-BE49-F238E27FC236}">
                <a16:creationId xmlns:a16="http://schemas.microsoft.com/office/drawing/2014/main" id="{0D4BB82F-C72E-4ADC-ACE3-E9EAED211F0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353459" y="4615004"/>
            <a:ext cx="8858341" cy="3644525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информационно-пропагандистское 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обеспечение нашей деятельности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играет важную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формировании позиций,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поставленных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Разнообразный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богатый опыт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</a:t>
            </a:r>
            <a:r>
              <a:rPr kumimoji="0" lang="ru-RU" sz="2353" b="0" i="0" u="none" strike="noStrike" kern="1200" cap="none" spc="-17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 обучения кадров позволяет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выполнять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важные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задания </a:t>
            </a:r>
            <a:r>
              <a:rPr kumimoji="0" lang="ru-RU" sz="2353" b="0" i="0" u="none" strike="noStrike" kern="1200" cap="none" spc="-3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разработке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позиций,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поставленных</a:t>
            </a: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AAC1A2BF-2066-4C12-B8A3-FC77F09A3A79}"/>
              </a:ext>
            </a:extLst>
          </p:cNvPr>
          <p:cNvSpPr/>
          <p:nvPr userDrawn="1"/>
        </p:nvSpPr>
        <p:spPr>
          <a:xfrm>
            <a:off x="1239124" y="4538429"/>
            <a:ext cx="7019975" cy="3306547"/>
          </a:xfrm>
          <a:custGeom>
            <a:avLst/>
            <a:gdLst/>
            <a:ahLst/>
            <a:cxnLst/>
            <a:rect l="l" t="t" r="r" b="b"/>
            <a:pathLst>
              <a:path w="7011670" h="3302634">
                <a:moveTo>
                  <a:pt x="0" y="3302098"/>
                </a:moveTo>
                <a:lnTo>
                  <a:pt x="7011304" y="3302098"/>
                </a:lnTo>
                <a:lnTo>
                  <a:pt x="7011304" y="0"/>
                </a:lnTo>
                <a:lnTo>
                  <a:pt x="0" y="0"/>
                </a:lnTo>
                <a:lnTo>
                  <a:pt x="0" y="3302098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B52AD90F-92A8-4AA9-B5F0-092531D058AA}"/>
              </a:ext>
            </a:extLst>
          </p:cNvPr>
          <p:cNvSpPr/>
          <p:nvPr userDrawn="1"/>
        </p:nvSpPr>
        <p:spPr>
          <a:xfrm>
            <a:off x="0" y="810991"/>
            <a:ext cx="3950564" cy="5686167"/>
          </a:xfrm>
          <a:custGeom>
            <a:avLst/>
            <a:gdLst/>
            <a:ahLst/>
            <a:cxnLst/>
            <a:rect l="l" t="t" r="r" b="b"/>
            <a:pathLst>
              <a:path w="3945890" h="5679440">
                <a:moveTo>
                  <a:pt x="0" y="5679408"/>
                </a:moveTo>
                <a:lnTo>
                  <a:pt x="3945429" y="5679408"/>
                </a:lnTo>
                <a:lnTo>
                  <a:pt x="3945429" y="0"/>
                </a:lnTo>
                <a:lnTo>
                  <a:pt x="0" y="0"/>
                </a:lnTo>
                <a:lnTo>
                  <a:pt x="0" y="5679408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09186B33-7E90-4809-968B-0FD0C031ABC4}"/>
              </a:ext>
            </a:extLst>
          </p:cNvPr>
          <p:cNvSpPr/>
          <p:nvPr userDrawn="1"/>
        </p:nvSpPr>
        <p:spPr>
          <a:xfrm>
            <a:off x="704477" y="924210"/>
            <a:ext cx="6931549" cy="943495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76A0C7ED-3F06-4182-946B-3EBE1DC5D1C5}"/>
              </a:ext>
            </a:extLst>
          </p:cNvPr>
          <p:cNvSpPr/>
          <p:nvPr userDrawn="1"/>
        </p:nvSpPr>
        <p:spPr>
          <a:xfrm>
            <a:off x="981235" y="1200970"/>
            <a:ext cx="6076113" cy="857952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3B779634-F205-4D20-AD30-86E1860470C5}"/>
              </a:ext>
            </a:extLst>
          </p:cNvPr>
          <p:cNvSpPr/>
          <p:nvPr userDrawn="1"/>
        </p:nvSpPr>
        <p:spPr>
          <a:xfrm>
            <a:off x="1308314" y="1867706"/>
            <a:ext cx="5434535" cy="68057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B961A486-904B-4C13-B4B2-4775B9DE51EA}"/>
              </a:ext>
            </a:extLst>
          </p:cNvPr>
          <p:cNvSpPr/>
          <p:nvPr userDrawn="1"/>
        </p:nvSpPr>
        <p:spPr>
          <a:xfrm>
            <a:off x="1308314" y="7239343"/>
            <a:ext cx="5434536" cy="184377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56FA187B-CB9F-4D21-9F50-C3D1FAB130A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9353459" y="2685268"/>
            <a:ext cx="6419825" cy="1535341"/>
          </a:xfrm>
          <a:prstGeom prst="rect">
            <a:avLst/>
          </a:prstGeom>
        </p:spPr>
        <p:txBody>
          <a:bodyPr vert="horz" wrap="square" lIns="0" tIns="12079" rIns="0" bIns="0" rtlCol="0" anchor="ctr">
            <a:spAutoFit/>
          </a:bodyPr>
          <a:lstStyle/>
          <a:p>
            <a:pPr marL="12715" marR="5086">
              <a:lnSpc>
                <a:spcPct val="100000"/>
              </a:lnSpc>
              <a:spcBef>
                <a:spcPts val="95"/>
              </a:spcBef>
            </a:pPr>
            <a:r>
              <a:rPr sz="4956" spc="-35" dirty="0"/>
              <a:t>Заголовок </a:t>
            </a:r>
            <a:r>
              <a:rPr sz="4956" spc="-10" dirty="0"/>
              <a:t>слайда</a:t>
            </a:r>
            <a:r>
              <a:rPr sz="4956" spc="-80" dirty="0"/>
              <a:t> </a:t>
            </a:r>
            <a:r>
              <a:rPr sz="4956" spc="-30" dirty="0"/>
              <a:t>вашей  </a:t>
            </a:r>
            <a:r>
              <a:rPr sz="4956" spc="-25" dirty="0"/>
              <a:t>презентации</a:t>
            </a:r>
            <a:endParaRPr sz="4956" dirty="0"/>
          </a:p>
        </p:txBody>
      </p:sp>
      <p:sp>
        <p:nvSpPr>
          <p:cNvPr id="13" name="Рисунок 12">
            <a:extLst>
              <a:ext uri="{FF2B5EF4-FFF2-40B4-BE49-F238E27FC236}">
                <a16:creationId xmlns:a16="http://schemas.microsoft.com/office/drawing/2014/main" id="{05C35C6F-1331-4A50-A2A9-841E85AAD62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08100" y="1809750"/>
            <a:ext cx="5434013" cy="727392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3534826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bject 9">
            <a:extLst>
              <a:ext uri="{FF2B5EF4-FFF2-40B4-BE49-F238E27FC236}">
                <a16:creationId xmlns:a16="http://schemas.microsoft.com/office/drawing/2014/main" id="{82160B50-07E8-4A96-8BA3-B84BDB29B5F9}"/>
              </a:ext>
            </a:extLst>
          </p:cNvPr>
          <p:cNvSpPr/>
          <p:nvPr userDrawn="1"/>
        </p:nvSpPr>
        <p:spPr>
          <a:xfrm>
            <a:off x="13397641" y="6232948"/>
            <a:ext cx="591885" cy="0"/>
          </a:xfrm>
          <a:custGeom>
            <a:avLst/>
            <a:gdLst/>
            <a:ahLst/>
            <a:cxnLst/>
            <a:rect l="l" t="t" r="r" b="b"/>
            <a:pathLst>
              <a:path w="591184">
                <a:moveTo>
                  <a:pt x="0" y="0"/>
                </a:moveTo>
                <a:lnTo>
                  <a:pt x="590557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1" name="object 10">
            <a:extLst>
              <a:ext uri="{FF2B5EF4-FFF2-40B4-BE49-F238E27FC236}">
                <a16:creationId xmlns:a16="http://schemas.microsoft.com/office/drawing/2014/main" id="{2C4B8F22-EAFE-4458-AF85-F6DD61F24554}"/>
              </a:ext>
            </a:extLst>
          </p:cNvPr>
          <p:cNvSpPr/>
          <p:nvPr userDrawn="1"/>
        </p:nvSpPr>
        <p:spPr>
          <a:xfrm>
            <a:off x="13397641" y="7100964"/>
            <a:ext cx="591885" cy="0"/>
          </a:xfrm>
          <a:custGeom>
            <a:avLst/>
            <a:gdLst/>
            <a:ahLst/>
            <a:cxnLst/>
            <a:rect l="l" t="t" r="r" b="b"/>
            <a:pathLst>
              <a:path w="591184">
                <a:moveTo>
                  <a:pt x="0" y="0"/>
                </a:moveTo>
                <a:lnTo>
                  <a:pt x="590557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2" name="object 11">
            <a:extLst>
              <a:ext uri="{FF2B5EF4-FFF2-40B4-BE49-F238E27FC236}">
                <a16:creationId xmlns:a16="http://schemas.microsoft.com/office/drawing/2014/main" id="{4C133E9A-7537-4FC8-A2FB-834C042E0EF5}"/>
              </a:ext>
            </a:extLst>
          </p:cNvPr>
          <p:cNvSpPr/>
          <p:nvPr userDrawn="1"/>
        </p:nvSpPr>
        <p:spPr>
          <a:xfrm>
            <a:off x="13397641" y="8623136"/>
            <a:ext cx="591885" cy="0"/>
          </a:xfrm>
          <a:custGeom>
            <a:avLst/>
            <a:gdLst/>
            <a:ahLst/>
            <a:cxnLst/>
            <a:rect l="l" t="t" r="r" b="b"/>
            <a:pathLst>
              <a:path w="591184">
                <a:moveTo>
                  <a:pt x="0" y="0"/>
                </a:moveTo>
                <a:lnTo>
                  <a:pt x="590557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38" name="Текст 12">
            <a:extLst>
              <a:ext uri="{FF2B5EF4-FFF2-40B4-BE49-F238E27FC236}">
                <a16:creationId xmlns:a16="http://schemas.microsoft.com/office/drawing/2014/main" id="{2E9F90B0-1280-48B2-A28D-D1EDC4B41AF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192145" y="1915604"/>
            <a:ext cx="5846774" cy="1608646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ts val="55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u="none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</a:t>
            </a:r>
          </a:p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вашей презентации</a:t>
            </a:r>
          </a:p>
        </p:txBody>
      </p:sp>
      <p:sp>
        <p:nvSpPr>
          <p:cNvPr id="39" name="Текст 29">
            <a:extLst>
              <a:ext uri="{FF2B5EF4-FFF2-40B4-BE49-F238E27FC236}">
                <a16:creationId xmlns:a16="http://schemas.microsoft.com/office/drawing/2014/main" id="{F9371987-8044-49E1-9095-9EC3EE0223F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192145" y="3821719"/>
            <a:ext cx="5511290" cy="1848202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 нашей деятельности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играет важную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A735F9C-A40F-4D24-A078-2E5904A4F8A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273926" y="5994917"/>
            <a:ext cx="4633913" cy="7429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ru-RU" dirty="0"/>
              <a:t>Обеспечение нашей деятельности играет важную роль</a:t>
            </a:r>
          </a:p>
        </p:txBody>
      </p:sp>
      <p:sp>
        <p:nvSpPr>
          <p:cNvPr id="41" name="Текст 2">
            <a:extLst>
              <a:ext uri="{FF2B5EF4-FFF2-40B4-BE49-F238E27FC236}">
                <a16:creationId xmlns:a16="http://schemas.microsoft.com/office/drawing/2014/main" id="{A808064A-966F-4007-9BBA-5C680D2DD30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273926" y="6887453"/>
            <a:ext cx="4633913" cy="12531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>
                <a:latin typeface="Tinkoff Sans" panose="02000506050000020004" pitchFamily="2" charset="0"/>
              </a:defRPr>
            </a:lvl1pPr>
          </a:lstStyle>
          <a:p>
            <a:pPr marL="0" marR="0" lvl="0" indent="0" algn="l" defTabSz="1509583" rtl="0" eaLnBrk="1" fontAlgn="auto" latinLnBrk="0" hangingPunct="1">
              <a:lnSpc>
                <a:spcPct val="90000"/>
              </a:lnSpc>
              <a:spcBef>
                <a:spcPts val="1651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2000" spc="-5" dirty="0">
                <a:solidFill>
                  <a:srgbClr val="282828"/>
                </a:solidFill>
                <a:latin typeface="Oleg Sans"/>
                <a:cs typeface="Oleg Sans"/>
              </a:rPr>
              <a:t>Таким </a:t>
            </a:r>
            <a:r>
              <a:rPr lang="ru-RU" sz="2000" spc="20" dirty="0">
                <a:solidFill>
                  <a:srgbClr val="282828"/>
                </a:solidFill>
                <a:latin typeface="Oleg Sans"/>
                <a:cs typeface="Oleg Sans"/>
              </a:rPr>
              <a:t>образом </a:t>
            </a:r>
            <a:r>
              <a:rPr lang="ru-RU" sz="2000" spc="15" dirty="0">
                <a:solidFill>
                  <a:srgbClr val="282828"/>
                </a:solidFill>
                <a:latin typeface="Oleg Sans"/>
                <a:cs typeface="Oleg Sans"/>
              </a:rPr>
              <a:t>постоянное  информационно-пропагандистское  обеспечение нашей деятельности играет  </a:t>
            </a:r>
            <a:r>
              <a:rPr lang="ru-RU" sz="2000" spc="20" dirty="0">
                <a:solidFill>
                  <a:srgbClr val="282828"/>
                </a:solidFill>
                <a:latin typeface="Oleg Sans"/>
                <a:cs typeface="Oleg Sans"/>
              </a:rPr>
              <a:t>важную роль</a:t>
            </a:r>
            <a:endParaRPr lang="ru-RU" sz="2000" dirty="0">
              <a:latin typeface="Oleg Sans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42" name="Текст 2">
            <a:extLst>
              <a:ext uri="{FF2B5EF4-FFF2-40B4-BE49-F238E27FC236}">
                <a16:creationId xmlns:a16="http://schemas.microsoft.com/office/drawing/2014/main" id="{EE39699F-C56B-450E-9F8F-233534428A2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273926" y="8375188"/>
            <a:ext cx="4633913" cy="988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>
                <a:latin typeface="Tinkoff Sans" panose="02000506050000020004" pitchFamily="2" charset="0"/>
              </a:defRPr>
            </a:lvl1pPr>
          </a:lstStyle>
          <a:p>
            <a:pPr lvl="0"/>
            <a:r>
              <a:rPr lang="ru-RU" sz="2000" spc="15" dirty="0">
                <a:solidFill>
                  <a:srgbClr val="282828"/>
                </a:solidFill>
                <a:latin typeface="Oleg Sans"/>
                <a:cs typeface="Oleg Sans"/>
              </a:rPr>
              <a:t>Обеспечение нашей деятельности играет  </a:t>
            </a:r>
            <a:r>
              <a:rPr lang="ru-RU" sz="2000" spc="20" dirty="0">
                <a:solidFill>
                  <a:srgbClr val="282828"/>
                </a:solidFill>
                <a:latin typeface="Oleg Sans"/>
                <a:cs typeface="Oleg Sans"/>
              </a:rPr>
              <a:t>важную роль</a:t>
            </a:r>
            <a:endParaRPr lang="ru-RU" dirty="0"/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2444C9EE-84DF-46B1-A973-813551C7F5B4}"/>
              </a:ext>
            </a:extLst>
          </p:cNvPr>
          <p:cNvSpPr/>
          <p:nvPr userDrawn="1"/>
        </p:nvSpPr>
        <p:spPr>
          <a:xfrm>
            <a:off x="1239124" y="4538429"/>
            <a:ext cx="10769005" cy="3306547"/>
          </a:xfrm>
          <a:custGeom>
            <a:avLst/>
            <a:gdLst/>
            <a:ahLst/>
            <a:cxnLst/>
            <a:rect l="l" t="t" r="r" b="b"/>
            <a:pathLst>
              <a:path w="10756265" h="3302634">
                <a:moveTo>
                  <a:pt x="0" y="3302098"/>
                </a:moveTo>
                <a:lnTo>
                  <a:pt x="10755693" y="3302098"/>
                </a:lnTo>
                <a:lnTo>
                  <a:pt x="10755693" y="0"/>
                </a:lnTo>
                <a:lnTo>
                  <a:pt x="0" y="0"/>
                </a:lnTo>
                <a:lnTo>
                  <a:pt x="0" y="3302098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CDAE4604-B9B4-4B9E-9E43-023BBAFBE18D}"/>
              </a:ext>
            </a:extLst>
          </p:cNvPr>
          <p:cNvSpPr/>
          <p:nvPr userDrawn="1"/>
        </p:nvSpPr>
        <p:spPr>
          <a:xfrm>
            <a:off x="0" y="810991"/>
            <a:ext cx="3950564" cy="5686167"/>
          </a:xfrm>
          <a:custGeom>
            <a:avLst/>
            <a:gdLst/>
            <a:ahLst/>
            <a:cxnLst/>
            <a:rect l="l" t="t" r="r" b="b"/>
            <a:pathLst>
              <a:path w="3945890" h="5679440">
                <a:moveTo>
                  <a:pt x="0" y="5679408"/>
                </a:moveTo>
                <a:lnTo>
                  <a:pt x="3945429" y="5679408"/>
                </a:lnTo>
                <a:lnTo>
                  <a:pt x="3945429" y="0"/>
                </a:lnTo>
                <a:lnTo>
                  <a:pt x="0" y="0"/>
                </a:lnTo>
                <a:lnTo>
                  <a:pt x="0" y="5679408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03B73E5B-B507-49E1-AA46-DB2CA6014478}"/>
              </a:ext>
            </a:extLst>
          </p:cNvPr>
          <p:cNvSpPr/>
          <p:nvPr userDrawn="1"/>
        </p:nvSpPr>
        <p:spPr>
          <a:xfrm>
            <a:off x="0" y="1716747"/>
            <a:ext cx="12869283" cy="81392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2BC3A538-61EE-4921-8C47-9D88FC6DA059}"/>
              </a:ext>
            </a:extLst>
          </p:cNvPr>
          <p:cNvSpPr/>
          <p:nvPr userDrawn="1"/>
        </p:nvSpPr>
        <p:spPr>
          <a:xfrm>
            <a:off x="0" y="2002123"/>
            <a:ext cx="12282932" cy="726655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8" name="Рисунок 7">
            <a:extLst>
              <a:ext uri="{FF2B5EF4-FFF2-40B4-BE49-F238E27FC236}">
                <a16:creationId xmlns:a16="http://schemas.microsoft.com/office/drawing/2014/main" id="{3D24EBEF-6931-4E37-B794-028D6D7DD08C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220788" y="2533649"/>
            <a:ext cx="9485312" cy="594148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9070881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2305FCB4-A29A-4EA3-A9A7-EF0FE252C59F}"/>
              </a:ext>
            </a:extLst>
          </p:cNvPr>
          <p:cNvSpPr/>
          <p:nvPr userDrawn="1"/>
        </p:nvSpPr>
        <p:spPr>
          <a:xfrm>
            <a:off x="4465880" y="-6705"/>
            <a:ext cx="15662390" cy="10039162"/>
          </a:xfrm>
          <a:custGeom>
            <a:avLst/>
            <a:gdLst/>
            <a:ahLst/>
            <a:cxnLst/>
            <a:rect l="l" t="t" r="r" b="b"/>
            <a:pathLst>
              <a:path w="15643860" h="10027285">
                <a:moveTo>
                  <a:pt x="0" y="10026919"/>
                </a:moveTo>
                <a:lnTo>
                  <a:pt x="15643502" y="10026919"/>
                </a:lnTo>
                <a:lnTo>
                  <a:pt x="15643502" y="0"/>
                </a:lnTo>
                <a:lnTo>
                  <a:pt x="0" y="0"/>
                </a:lnTo>
                <a:lnTo>
                  <a:pt x="0" y="10026919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8" name="Текст 27">
            <a:extLst>
              <a:ext uri="{FF2B5EF4-FFF2-40B4-BE49-F238E27FC236}">
                <a16:creationId xmlns:a16="http://schemas.microsoft.com/office/drawing/2014/main" id="{8838330A-227B-4412-AA33-CE5AA0D2D35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44466" y="4225974"/>
            <a:ext cx="11214100" cy="18351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lvl="0"/>
            <a:r>
              <a:rPr kumimoji="0" lang="ru-RU" sz="7264" b="0" i="0" u="none" strike="noStrike" kern="1200" cap="none" spc="-16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Sans"/>
                <a:ea typeface="+mj-ea"/>
                <a:cs typeface="+mj-cs"/>
              </a:rPr>
              <a:t>Текст </a:t>
            </a:r>
            <a:r>
              <a:rPr kumimoji="0" lang="ru-RU" sz="7264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Sans"/>
                <a:ea typeface="+mj-ea"/>
                <a:cs typeface="+mj-cs"/>
              </a:rPr>
              <a:t>на </a:t>
            </a:r>
            <a:r>
              <a:rPr kumimoji="0" lang="ru-RU" sz="7264" b="0" i="0" u="none" strike="noStrike" kern="1200" cap="none" spc="-40" normalizeH="0" baseline="0" noProof="0" dirty="0" err="1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Sans"/>
                <a:ea typeface="+mj-ea"/>
                <a:cs typeface="+mj-cs"/>
              </a:rPr>
              <a:t>отбивочном</a:t>
            </a:r>
            <a:r>
              <a:rPr kumimoji="0" lang="ru-RU" sz="7264" b="0" i="0" u="none" strike="noStrike" kern="1200" cap="none" spc="-4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Sans"/>
                <a:ea typeface="+mj-ea"/>
                <a:cs typeface="+mj-cs"/>
              </a:rPr>
              <a:t> </a:t>
            </a:r>
            <a:r>
              <a:rPr kumimoji="0" lang="ru-RU" sz="7264" b="0" i="0" u="none" strike="noStrike" kern="1200" cap="none" spc="-3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Sans"/>
                <a:ea typeface="+mj-ea"/>
                <a:cs typeface="+mj-cs"/>
              </a:rPr>
              <a:t>слайде</a:t>
            </a:r>
            <a:r>
              <a:rPr kumimoji="0" lang="ru-RU" sz="7264" b="0" i="0" u="none" strike="noStrike" kern="1200" cap="none" spc="-10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Sans"/>
                <a:ea typeface="+mj-ea"/>
                <a:cs typeface="+mj-cs"/>
              </a:rPr>
              <a:t> </a:t>
            </a:r>
            <a:r>
              <a:rPr kumimoji="0" lang="ru-RU" sz="7264" b="0" i="0" u="none" strike="noStrike" kern="1200" cap="none" spc="-4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Sans"/>
                <a:ea typeface="+mj-ea"/>
                <a:cs typeface="+mj-cs"/>
              </a:rPr>
              <a:t>вашей  </a:t>
            </a:r>
            <a:r>
              <a:rPr kumimoji="0" lang="ru-RU" sz="7264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Sans"/>
                <a:ea typeface="+mj-ea"/>
                <a:cs typeface="+mj-cs"/>
              </a:rPr>
              <a:t>презентации</a:t>
            </a:r>
            <a:endParaRPr lang="ru-RU" dirty="0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02B50282-3ACC-4403-98D3-EDF0CF762662}"/>
              </a:ext>
            </a:extLst>
          </p:cNvPr>
          <p:cNvSpPr/>
          <p:nvPr userDrawn="1"/>
        </p:nvSpPr>
        <p:spPr>
          <a:xfrm>
            <a:off x="0" y="-6705"/>
            <a:ext cx="4466159" cy="10039162"/>
          </a:xfrm>
          <a:custGeom>
            <a:avLst/>
            <a:gdLst/>
            <a:ahLst/>
            <a:cxnLst/>
            <a:rect l="l" t="t" r="r" b="b"/>
            <a:pathLst>
              <a:path w="4460875" h="10027285">
                <a:moveTo>
                  <a:pt x="0" y="10026919"/>
                </a:moveTo>
                <a:lnTo>
                  <a:pt x="4460596" y="10026919"/>
                </a:lnTo>
                <a:lnTo>
                  <a:pt x="4460596" y="0"/>
                </a:lnTo>
                <a:lnTo>
                  <a:pt x="0" y="0"/>
                </a:lnTo>
                <a:lnTo>
                  <a:pt x="0" y="10026919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2" name="object 5">
            <a:extLst>
              <a:ext uri="{FF2B5EF4-FFF2-40B4-BE49-F238E27FC236}">
                <a16:creationId xmlns:a16="http://schemas.microsoft.com/office/drawing/2014/main" id="{A699D033-6545-4886-A9E6-2454E1269CEA}"/>
              </a:ext>
            </a:extLst>
          </p:cNvPr>
          <p:cNvSpPr/>
          <p:nvPr userDrawn="1"/>
        </p:nvSpPr>
        <p:spPr>
          <a:xfrm>
            <a:off x="0" y="10026919"/>
            <a:ext cx="20104100" cy="1282065"/>
          </a:xfrm>
          <a:custGeom>
            <a:avLst/>
            <a:gdLst/>
            <a:ahLst/>
            <a:cxnLst/>
            <a:rect l="l" t="t" r="r" b="b"/>
            <a:pathLst>
              <a:path w="20104100" h="1282065">
                <a:moveTo>
                  <a:pt x="0" y="1281636"/>
                </a:moveTo>
                <a:lnTo>
                  <a:pt x="20104099" y="1281636"/>
                </a:lnTo>
                <a:lnTo>
                  <a:pt x="20104099" y="0"/>
                </a:lnTo>
                <a:lnTo>
                  <a:pt x="0" y="0"/>
                </a:lnTo>
                <a:lnTo>
                  <a:pt x="0" y="128163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Рисунок 8">
            <a:extLst>
              <a:ext uri="{FF2B5EF4-FFF2-40B4-BE49-F238E27FC236}">
                <a16:creationId xmlns:a16="http://schemas.microsoft.com/office/drawing/2014/main" id="{D64C30B9-7D71-436E-B961-58628DD9217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5500" y="10206038"/>
            <a:ext cx="3051175" cy="755650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C79A7081-448A-4F12-8B26-570E08B37AC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45270" y="10423048"/>
            <a:ext cx="1491286" cy="384175"/>
          </a:xfrm>
          <a:prstGeom prst="rect">
            <a:avLst/>
          </a:prstGeom>
        </p:spPr>
        <p:txBody>
          <a:bodyPr/>
          <a:lstStyle>
            <a:lvl1pPr marL="12700" marR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j-lt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spc="5" dirty="0">
                <a:solidFill>
                  <a:srgbClr val="AFAFAF"/>
                </a:solidFill>
                <a:latin typeface="+mj-lt"/>
                <a:cs typeface="PF Highway Sans Pro"/>
              </a:rPr>
              <a:t>tinkoff.ru</a:t>
            </a:r>
            <a:endParaRPr lang="en-US" sz="2800" dirty="0">
              <a:latin typeface="+mj-lt"/>
              <a:cs typeface="PF Highway Sans Pro"/>
            </a:endParaRPr>
          </a:p>
          <a:p>
            <a:pPr lvl="0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3774240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3">
            <a:extLst>
              <a:ext uri="{FF2B5EF4-FFF2-40B4-BE49-F238E27FC236}">
                <a16:creationId xmlns:a16="http://schemas.microsoft.com/office/drawing/2014/main" id="{7DB94E6C-D35C-4B34-B5D0-08E8C05C6020}"/>
              </a:ext>
            </a:extLst>
          </p:cNvPr>
          <p:cNvSpPr txBox="1">
            <a:spLocks noGrp="1"/>
          </p:cNvSpPr>
          <p:nvPr>
            <p:ph type="title" idx="4294967295" hasCustomPrompt="1"/>
          </p:nvPr>
        </p:nvSpPr>
        <p:spPr>
          <a:xfrm>
            <a:off x="1385433" y="652261"/>
            <a:ext cx="17380888" cy="1135203"/>
          </a:xfrm>
          <a:prstGeom prst="rect">
            <a:avLst/>
          </a:prstGeom>
        </p:spPr>
        <p:txBody>
          <a:bodyPr vert="horz" wrap="square" lIns="0" tIns="17165" rIns="0" bIns="0" rtlCol="0" anchor="ctr">
            <a:spAutoFit/>
          </a:bodyPr>
          <a:lstStyle>
            <a:lvl1pPr>
              <a:defRPr/>
            </a:lvl1pPr>
          </a:lstStyle>
          <a:p>
            <a:pPr marL="24159" marR="0" lvl="0" indent="0" algn="ctr" defTabSz="1509583" rtl="0" eaLnBrk="1" fontAlgn="auto" latinLnBrk="0" hangingPunct="1">
              <a:lnSpc>
                <a:spcPct val="100000"/>
              </a:lnSpc>
              <a:spcBef>
                <a:spcPts val="13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  <a:endParaRPr spc="-35" dirty="0"/>
          </a:p>
        </p:txBody>
      </p:sp>
    </p:spTree>
    <p:extLst>
      <p:ext uri="{BB962C8B-B14F-4D97-AF65-F5344CB8AC3E}">
        <p14:creationId xmlns:p14="http://schemas.microsoft.com/office/powerpoint/2010/main" val="22547382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ТС заголовок в 1 строку с доп. ин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bject 5">
            <a:extLst>
              <a:ext uri="{FF2B5EF4-FFF2-40B4-BE49-F238E27FC236}">
                <a16:creationId xmlns:a16="http://schemas.microsoft.com/office/drawing/2014/main" id="{D7A7C918-9C4C-40D7-B3D2-B5BA6199877E}"/>
              </a:ext>
            </a:extLst>
          </p:cNvPr>
          <p:cNvSpPr/>
          <p:nvPr userDrawn="1"/>
        </p:nvSpPr>
        <p:spPr>
          <a:xfrm>
            <a:off x="0" y="10026919"/>
            <a:ext cx="20104100" cy="1282065"/>
          </a:xfrm>
          <a:custGeom>
            <a:avLst/>
            <a:gdLst/>
            <a:ahLst/>
            <a:cxnLst/>
            <a:rect l="l" t="t" r="r" b="b"/>
            <a:pathLst>
              <a:path w="20104100" h="1282065">
                <a:moveTo>
                  <a:pt x="0" y="1281636"/>
                </a:moveTo>
                <a:lnTo>
                  <a:pt x="20104099" y="1281636"/>
                </a:lnTo>
                <a:lnTo>
                  <a:pt x="20104099" y="0"/>
                </a:lnTo>
                <a:lnTo>
                  <a:pt x="0" y="0"/>
                </a:lnTo>
                <a:lnTo>
                  <a:pt x="0" y="128163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Рисунок 8">
            <a:extLst>
              <a:ext uri="{FF2B5EF4-FFF2-40B4-BE49-F238E27FC236}">
                <a16:creationId xmlns:a16="http://schemas.microsoft.com/office/drawing/2014/main" id="{3FFBD30C-05E9-49FB-8B08-678C182C440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5500" y="10206038"/>
            <a:ext cx="3051175" cy="755650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855DA34F-9D7C-4B61-82BA-338CAC09FDA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45270" y="10423048"/>
            <a:ext cx="1491286" cy="384175"/>
          </a:xfrm>
          <a:prstGeom prst="rect">
            <a:avLst/>
          </a:prstGeom>
        </p:spPr>
        <p:txBody>
          <a:bodyPr/>
          <a:lstStyle>
            <a:lvl1pPr marL="12700" marR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j-lt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spc="5" dirty="0">
                <a:solidFill>
                  <a:srgbClr val="AFAFAF"/>
                </a:solidFill>
                <a:latin typeface="+mj-lt"/>
                <a:cs typeface="PF Highway Sans Pro"/>
              </a:rPr>
              <a:t>tinkoff.ru</a:t>
            </a:r>
            <a:endParaRPr lang="en-US" sz="2800" dirty="0">
              <a:latin typeface="+mj-lt"/>
              <a:cs typeface="PF Highway Sans Pro"/>
            </a:endParaRPr>
          </a:p>
          <a:p>
            <a:pPr lvl="0"/>
            <a:endParaRPr lang="ru-RU" dirty="0"/>
          </a:p>
        </p:txBody>
      </p:sp>
      <p:sp>
        <p:nvSpPr>
          <p:cNvPr id="26" name="object 3">
            <a:extLst>
              <a:ext uri="{FF2B5EF4-FFF2-40B4-BE49-F238E27FC236}">
                <a16:creationId xmlns:a16="http://schemas.microsoft.com/office/drawing/2014/main" id="{A401BAB9-99FE-4F0F-B24C-0D546BAE5751}"/>
              </a:ext>
            </a:extLst>
          </p:cNvPr>
          <p:cNvSpPr/>
          <p:nvPr userDrawn="1"/>
        </p:nvSpPr>
        <p:spPr>
          <a:xfrm>
            <a:off x="0" y="0"/>
            <a:ext cx="4460875" cy="10027285"/>
          </a:xfrm>
          <a:custGeom>
            <a:avLst/>
            <a:gdLst/>
            <a:ahLst/>
            <a:cxnLst/>
            <a:rect l="l" t="t" r="r" b="b"/>
            <a:pathLst>
              <a:path w="4460875" h="10027285">
                <a:moveTo>
                  <a:pt x="0" y="10026919"/>
                </a:moveTo>
                <a:lnTo>
                  <a:pt x="4460596" y="10026919"/>
                </a:lnTo>
                <a:lnTo>
                  <a:pt x="4460596" y="0"/>
                </a:lnTo>
                <a:lnTo>
                  <a:pt x="0" y="0"/>
                </a:lnTo>
                <a:lnTo>
                  <a:pt x="0" y="10026919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">
            <a:extLst>
              <a:ext uri="{FF2B5EF4-FFF2-40B4-BE49-F238E27FC236}">
                <a16:creationId xmlns:a16="http://schemas.microsoft.com/office/drawing/2014/main" id="{0BB45817-12F1-4080-9635-8C91D8C62F05}"/>
              </a:ext>
            </a:extLst>
          </p:cNvPr>
          <p:cNvSpPr/>
          <p:nvPr userDrawn="1"/>
        </p:nvSpPr>
        <p:spPr>
          <a:xfrm>
            <a:off x="4460597" y="0"/>
            <a:ext cx="15643860" cy="10027285"/>
          </a:xfrm>
          <a:custGeom>
            <a:avLst/>
            <a:gdLst/>
            <a:ahLst/>
            <a:cxnLst/>
            <a:rect l="l" t="t" r="r" b="b"/>
            <a:pathLst>
              <a:path w="15643860" h="10027285">
                <a:moveTo>
                  <a:pt x="0" y="10026919"/>
                </a:moveTo>
                <a:lnTo>
                  <a:pt x="15643502" y="10026919"/>
                </a:lnTo>
                <a:lnTo>
                  <a:pt x="15643502" y="0"/>
                </a:lnTo>
                <a:lnTo>
                  <a:pt x="0" y="0"/>
                </a:lnTo>
                <a:lnTo>
                  <a:pt x="0" y="10026919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4">
            <a:extLst>
              <a:ext uri="{FF2B5EF4-FFF2-40B4-BE49-F238E27FC236}">
                <a16:creationId xmlns:a16="http://schemas.microsoft.com/office/drawing/2014/main" id="{6D3CAD74-C746-49E2-B42A-4122EB027CD5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5192029" y="3992826"/>
            <a:ext cx="14244528" cy="2014671"/>
          </a:xfrm>
          <a:prstGeom prst="rect">
            <a:avLst/>
          </a:prstGeom>
        </p:spPr>
        <p:txBody>
          <a:bodyPr vert="horz" wrap="square" lIns="0" tIns="13987" rIns="0" bIns="0" rtlCol="0" anchor="ctr">
            <a:spAutoFit/>
          </a:bodyPr>
          <a:lstStyle/>
          <a:p>
            <a:pPr marL="14622">
              <a:lnSpc>
                <a:spcPct val="100000"/>
              </a:lnSpc>
              <a:spcBef>
                <a:spcPts val="110"/>
              </a:spcBef>
            </a:pPr>
            <a:r>
              <a:rPr sz="13000" spc="5" dirty="0">
                <a:latin typeface="+mn-lt"/>
              </a:rPr>
              <a:t>Короткий</a:t>
            </a:r>
            <a:r>
              <a:rPr sz="13000" spc="-85" dirty="0">
                <a:latin typeface="+mn-lt"/>
              </a:rPr>
              <a:t> </a:t>
            </a:r>
            <a:r>
              <a:rPr sz="13000" spc="5" dirty="0">
                <a:latin typeface="+mn-lt"/>
              </a:rPr>
              <a:t>заголовок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C81DFE3-DC5B-4248-BFEB-AE38E43A0D9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48476" y="6423025"/>
            <a:ext cx="14188080" cy="685800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554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для дополнительной</a:t>
            </a:r>
            <a:r>
              <a:rPr kumimoji="0" lang="ru-RU" sz="3554" b="0" i="0" u="none" strike="noStrike" kern="1200" cap="none" spc="-7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3554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информации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1393628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6C38118E-F511-448A-BB79-168778E064B8}"/>
              </a:ext>
            </a:extLst>
          </p:cNvPr>
          <p:cNvSpPr/>
          <p:nvPr userDrawn="1"/>
        </p:nvSpPr>
        <p:spPr>
          <a:xfrm>
            <a:off x="7677150" y="-6706"/>
            <a:ext cx="12450763" cy="11328755"/>
          </a:xfrm>
          <a:custGeom>
            <a:avLst/>
            <a:gdLst/>
            <a:ahLst/>
            <a:cxnLst/>
            <a:rect l="l" t="t" r="r" b="b"/>
            <a:pathLst>
              <a:path w="4460875" h="10027285">
                <a:moveTo>
                  <a:pt x="0" y="10026919"/>
                </a:moveTo>
                <a:lnTo>
                  <a:pt x="4460596" y="10026919"/>
                </a:lnTo>
                <a:lnTo>
                  <a:pt x="4460596" y="0"/>
                </a:lnTo>
                <a:lnTo>
                  <a:pt x="0" y="0"/>
                </a:lnTo>
                <a:lnTo>
                  <a:pt x="0" y="10026919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3275ECB7-89A3-4923-93C7-0156F3206AD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1356" y="1393825"/>
            <a:ext cx="6553200" cy="1698730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390229718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Текст 12">
            <a:extLst>
              <a:ext uri="{FF2B5EF4-FFF2-40B4-BE49-F238E27FC236}">
                <a16:creationId xmlns:a16="http://schemas.microsoft.com/office/drawing/2014/main" id="{2E9F90B0-1280-48B2-A28D-D1EDC4B41AF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921585" y="2490903"/>
            <a:ext cx="5846774" cy="1608646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ts val="55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u="none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</a:t>
            </a:r>
          </a:p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вашей презентации</a:t>
            </a:r>
          </a:p>
        </p:txBody>
      </p:sp>
      <p:sp>
        <p:nvSpPr>
          <p:cNvPr id="39" name="Текст 29">
            <a:extLst>
              <a:ext uri="{FF2B5EF4-FFF2-40B4-BE49-F238E27FC236}">
                <a16:creationId xmlns:a16="http://schemas.microsoft.com/office/drawing/2014/main" id="{F9371987-8044-49E1-9095-9EC3EE0223F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921585" y="4351290"/>
            <a:ext cx="6665296" cy="1608646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 нашей деятельности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играет важную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A735F9C-A40F-4D24-A078-2E5904A4F8A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167348" y="6973868"/>
            <a:ext cx="1683154" cy="98889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ts val="7259"/>
              </a:lnSpc>
              <a:spcBef>
                <a:spcPts val="13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6308" b="0" i="0" u="none" strike="noStrike" kern="1200" cap="none" spc="-3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600</a:t>
            </a:r>
            <a:endParaRPr kumimoji="0" lang="ru-RU" sz="6308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41" name="Текст 2">
            <a:extLst>
              <a:ext uri="{FF2B5EF4-FFF2-40B4-BE49-F238E27FC236}">
                <a16:creationId xmlns:a16="http://schemas.microsoft.com/office/drawing/2014/main" id="{A808064A-966F-4007-9BBA-5C680D2DD30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2167348" y="7962762"/>
            <a:ext cx="2417131" cy="4147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ru-RU" dirty="0"/>
              <a:t>поставленных задач</a:t>
            </a:r>
          </a:p>
        </p:txBody>
      </p:sp>
      <p:sp>
        <p:nvSpPr>
          <p:cNvPr id="10" name="object 4">
            <a:extLst>
              <a:ext uri="{FF2B5EF4-FFF2-40B4-BE49-F238E27FC236}">
                <a16:creationId xmlns:a16="http://schemas.microsoft.com/office/drawing/2014/main" id="{3E03FA58-CB34-462D-B579-92690D7C854B}"/>
              </a:ext>
            </a:extLst>
          </p:cNvPr>
          <p:cNvSpPr/>
          <p:nvPr userDrawn="1"/>
        </p:nvSpPr>
        <p:spPr>
          <a:xfrm>
            <a:off x="4013819" y="1528048"/>
            <a:ext cx="2417130" cy="2417130"/>
          </a:xfrm>
          <a:custGeom>
            <a:avLst/>
            <a:gdLst/>
            <a:ahLst/>
            <a:cxnLst/>
            <a:rect l="l" t="t" r="r" b="b"/>
            <a:pathLst>
              <a:path w="2414270" h="2414270">
                <a:moveTo>
                  <a:pt x="1255413" y="958"/>
                </a:moveTo>
                <a:lnTo>
                  <a:pt x="1158334" y="958"/>
                </a:lnTo>
                <a:lnTo>
                  <a:pt x="1110280" y="3809"/>
                </a:lnTo>
                <a:lnTo>
                  <a:pt x="1062750" y="8516"/>
                </a:lnTo>
                <a:lnTo>
                  <a:pt x="1015777" y="15044"/>
                </a:lnTo>
                <a:lnTo>
                  <a:pt x="969400" y="23356"/>
                </a:lnTo>
                <a:lnTo>
                  <a:pt x="923653" y="33417"/>
                </a:lnTo>
                <a:lnTo>
                  <a:pt x="878573" y="45190"/>
                </a:lnTo>
                <a:lnTo>
                  <a:pt x="834196" y="58639"/>
                </a:lnTo>
                <a:lnTo>
                  <a:pt x="790557" y="73728"/>
                </a:lnTo>
                <a:lnTo>
                  <a:pt x="747694" y="90422"/>
                </a:lnTo>
                <a:lnTo>
                  <a:pt x="705642" y="108683"/>
                </a:lnTo>
                <a:lnTo>
                  <a:pt x="664436" y="128477"/>
                </a:lnTo>
                <a:lnTo>
                  <a:pt x="624114" y="149767"/>
                </a:lnTo>
                <a:lnTo>
                  <a:pt x="584711" y="172516"/>
                </a:lnTo>
                <a:lnTo>
                  <a:pt x="546263" y="196690"/>
                </a:lnTo>
                <a:lnTo>
                  <a:pt x="508806" y="222251"/>
                </a:lnTo>
                <a:lnTo>
                  <a:pt x="472377" y="249164"/>
                </a:lnTo>
                <a:lnTo>
                  <a:pt x="437011" y="277393"/>
                </a:lnTo>
                <a:lnTo>
                  <a:pt x="402744" y="306901"/>
                </a:lnTo>
                <a:lnTo>
                  <a:pt x="369613" y="337653"/>
                </a:lnTo>
                <a:lnTo>
                  <a:pt x="337653" y="369613"/>
                </a:lnTo>
                <a:lnTo>
                  <a:pt x="306901" y="402744"/>
                </a:lnTo>
                <a:lnTo>
                  <a:pt x="277393" y="437011"/>
                </a:lnTo>
                <a:lnTo>
                  <a:pt x="249164" y="472377"/>
                </a:lnTo>
                <a:lnTo>
                  <a:pt x="222251" y="508806"/>
                </a:lnTo>
                <a:lnTo>
                  <a:pt x="196690" y="546263"/>
                </a:lnTo>
                <a:lnTo>
                  <a:pt x="172516" y="584711"/>
                </a:lnTo>
                <a:lnTo>
                  <a:pt x="149767" y="624114"/>
                </a:lnTo>
                <a:lnTo>
                  <a:pt x="128477" y="664436"/>
                </a:lnTo>
                <a:lnTo>
                  <a:pt x="108683" y="705642"/>
                </a:lnTo>
                <a:lnTo>
                  <a:pt x="90422" y="747694"/>
                </a:lnTo>
                <a:lnTo>
                  <a:pt x="73728" y="790557"/>
                </a:lnTo>
                <a:lnTo>
                  <a:pt x="58639" y="834196"/>
                </a:lnTo>
                <a:lnTo>
                  <a:pt x="45190" y="878573"/>
                </a:lnTo>
                <a:lnTo>
                  <a:pt x="33417" y="923653"/>
                </a:lnTo>
                <a:lnTo>
                  <a:pt x="23356" y="969400"/>
                </a:lnTo>
                <a:lnTo>
                  <a:pt x="15044" y="1015777"/>
                </a:lnTo>
                <a:lnTo>
                  <a:pt x="8516" y="1062750"/>
                </a:lnTo>
                <a:lnTo>
                  <a:pt x="3809" y="1110280"/>
                </a:lnTo>
                <a:lnTo>
                  <a:pt x="958" y="1158334"/>
                </a:lnTo>
                <a:lnTo>
                  <a:pt x="0" y="1206874"/>
                </a:lnTo>
                <a:lnTo>
                  <a:pt x="958" y="1255414"/>
                </a:lnTo>
                <a:lnTo>
                  <a:pt x="3809" y="1303467"/>
                </a:lnTo>
                <a:lnTo>
                  <a:pt x="8516" y="1350998"/>
                </a:lnTo>
                <a:lnTo>
                  <a:pt x="15044" y="1397970"/>
                </a:lnTo>
                <a:lnTo>
                  <a:pt x="23356" y="1444348"/>
                </a:lnTo>
                <a:lnTo>
                  <a:pt x="33417" y="1490094"/>
                </a:lnTo>
                <a:lnTo>
                  <a:pt x="45190" y="1535174"/>
                </a:lnTo>
                <a:lnTo>
                  <a:pt x="58639" y="1579552"/>
                </a:lnTo>
                <a:lnTo>
                  <a:pt x="73728" y="1623190"/>
                </a:lnTo>
                <a:lnTo>
                  <a:pt x="90422" y="1666053"/>
                </a:lnTo>
                <a:lnTo>
                  <a:pt x="108683" y="1708106"/>
                </a:lnTo>
                <a:lnTo>
                  <a:pt x="128477" y="1749311"/>
                </a:lnTo>
                <a:lnTo>
                  <a:pt x="149767" y="1789633"/>
                </a:lnTo>
                <a:lnTo>
                  <a:pt x="172516" y="1829037"/>
                </a:lnTo>
                <a:lnTo>
                  <a:pt x="196690" y="1867484"/>
                </a:lnTo>
                <a:lnTo>
                  <a:pt x="222251" y="1904941"/>
                </a:lnTo>
                <a:lnTo>
                  <a:pt x="249164" y="1941371"/>
                </a:lnTo>
                <a:lnTo>
                  <a:pt x="277393" y="1976737"/>
                </a:lnTo>
                <a:lnTo>
                  <a:pt x="306901" y="2011003"/>
                </a:lnTo>
                <a:lnTo>
                  <a:pt x="337653" y="2044134"/>
                </a:lnTo>
                <a:lnTo>
                  <a:pt x="369613" y="2076094"/>
                </a:lnTo>
                <a:lnTo>
                  <a:pt x="402744" y="2106846"/>
                </a:lnTo>
                <a:lnTo>
                  <a:pt x="437011" y="2136355"/>
                </a:lnTo>
                <a:lnTo>
                  <a:pt x="472377" y="2164583"/>
                </a:lnTo>
                <a:lnTo>
                  <a:pt x="508806" y="2191496"/>
                </a:lnTo>
                <a:lnTo>
                  <a:pt x="546263" y="2217058"/>
                </a:lnTo>
                <a:lnTo>
                  <a:pt x="584711" y="2241231"/>
                </a:lnTo>
                <a:lnTo>
                  <a:pt x="624114" y="2263981"/>
                </a:lnTo>
                <a:lnTo>
                  <a:pt x="664436" y="2285270"/>
                </a:lnTo>
                <a:lnTo>
                  <a:pt x="705642" y="2305064"/>
                </a:lnTo>
                <a:lnTo>
                  <a:pt x="747694" y="2323326"/>
                </a:lnTo>
                <a:lnTo>
                  <a:pt x="790557" y="2340019"/>
                </a:lnTo>
                <a:lnTo>
                  <a:pt x="834196" y="2355109"/>
                </a:lnTo>
                <a:lnTo>
                  <a:pt x="878573" y="2368558"/>
                </a:lnTo>
                <a:lnTo>
                  <a:pt x="923653" y="2380331"/>
                </a:lnTo>
                <a:lnTo>
                  <a:pt x="969400" y="2390391"/>
                </a:lnTo>
                <a:lnTo>
                  <a:pt x="1015777" y="2398703"/>
                </a:lnTo>
                <a:lnTo>
                  <a:pt x="1062750" y="2405231"/>
                </a:lnTo>
                <a:lnTo>
                  <a:pt x="1110280" y="2409939"/>
                </a:lnTo>
                <a:lnTo>
                  <a:pt x="1158334" y="2412790"/>
                </a:lnTo>
                <a:lnTo>
                  <a:pt x="1206874" y="2413748"/>
                </a:lnTo>
                <a:lnTo>
                  <a:pt x="1255413" y="2412790"/>
                </a:lnTo>
                <a:lnTo>
                  <a:pt x="1303465" y="2409939"/>
                </a:lnTo>
                <a:lnTo>
                  <a:pt x="1350995" y="2405231"/>
                </a:lnTo>
                <a:lnTo>
                  <a:pt x="1397967" y="2398703"/>
                </a:lnTo>
                <a:lnTo>
                  <a:pt x="1444343" y="2390391"/>
                </a:lnTo>
                <a:lnTo>
                  <a:pt x="1490090" y="2380331"/>
                </a:lnTo>
                <a:lnTo>
                  <a:pt x="1535169" y="2368558"/>
                </a:lnTo>
                <a:lnTo>
                  <a:pt x="1579546" y="2355109"/>
                </a:lnTo>
                <a:lnTo>
                  <a:pt x="1623183" y="2340019"/>
                </a:lnTo>
                <a:lnTo>
                  <a:pt x="1666046" y="2323326"/>
                </a:lnTo>
                <a:lnTo>
                  <a:pt x="1708098" y="2305064"/>
                </a:lnTo>
                <a:lnTo>
                  <a:pt x="1749303" y="2285270"/>
                </a:lnTo>
                <a:lnTo>
                  <a:pt x="1789625" y="2263981"/>
                </a:lnTo>
                <a:lnTo>
                  <a:pt x="1829028" y="2241231"/>
                </a:lnTo>
                <a:lnTo>
                  <a:pt x="1867475" y="2217058"/>
                </a:lnTo>
                <a:lnTo>
                  <a:pt x="1904931" y="2191496"/>
                </a:lnTo>
                <a:lnTo>
                  <a:pt x="1941360" y="2164583"/>
                </a:lnTo>
                <a:lnTo>
                  <a:pt x="1976726" y="2136355"/>
                </a:lnTo>
                <a:lnTo>
                  <a:pt x="2010993" y="2106846"/>
                </a:lnTo>
                <a:lnTo>
                  <a:pt x="2044123" y="2076094"/>
                </a:lnTo>
                <a:lnTo>
                  <a:pt x="2076083" y="2044134"/>
                </a:lnTo>
                <a:lnTo>
                  <a:pt x="2106835" y="2011003"/>
                </a:lnTo>
                <a:lnTo>
                  <a:pt x="2136343" y="1976737"/>
                </a:lnTo>
                <a:lnTo>
                  <a:pt x="2164572" y="1941371"/>
                </a:lnTo>
                <a:lnTo>
                  <a:pt x="2191485" y="1904941"/>
                </a:lnTo>
                <a:lnTo>
                  <a:pt x="2217046" y="1867484"/>
                </a:lnTo>
                <a:lnTo>
                  <a:pt x="2241219" y="1829037"/>
                </a:lnTo>
                <a:lnTo>
                  <a:pt x="2263969" y="1789633"/>
                </a:lnTo>
                <a:lnTo>
                  <a:pt x="2285258" y="1749311"/>
                </a:lnTo>
                <a:lnTo>
                  <a:pt x="2305052" y="1708106"/>
                </a:lnTo>
                <a:lnTo>
                  <a:pt x="2323313" y="1666053"/>
                </a:lnTo>
                <a:lnTo>
                  <a:pt x="2340007" y="1623190"/>
                </a:lnTo>
                <a:lnTo>
                  <a:pt x="2355096" y="1579552"/>
                </a:lnTo>
                <a:lnTo>
                  <a:pt x="2368545" y="1535174"/>
                </a:lnTo>
                <a:lnTo>
                  <a:pt x="2380318" y="1490094"/>
                </a:lnTo>
                <a:lnTo>
                  <a:pt x="2390379" y="1444348"/>
                </a:lnTo>
                <a:lnTo>
                  <a:pt x="2398691" y="1397970"/>
                </a:lnTo>
                <a:lnTo>
                  <a:pt x="2405219" y="1350998"/>
                </a:lnTo>
                <a:lnTo>
                  <a:pt x="2409926" y="1303467"/>
                </a:lnTo>
                <a:lnTo>
                  <a:pt x="2412777" y="1255414"/>
                </a:lnTo>
                <a:lnTo>
                  <a:pt x="2413735" y="1206874"/>
                </a:lnTo>
                <a:lnTo>
                  <a:pt x="2412777" y="1158334"/>
                </a:lnTo>
                <a:lnTo>
                  <a:pt x="2409926" y="1110280"/>
                </a:lnTo>
                <a:lnTo>
                  <a:pt x="2405219" y="1062750"/>
                </a:lnTo>
                <a:lnTo>
                  <a:pt x="2398691" y="1015777"/>
                </a:lnTo>
                <a:lnTo>
                  <a:pt x="2390379" y="969400"/>
                </a:lnTo>
                <a:lnTo>
                  <a:pt x="2380318" y="923653"/>
                </a:lnTo>
                <a:lnTo>
                  <a:pt x="2368545" y="878573"/>
                </a:lnTo>
                <a:lnTo>
                  <a:pt x="2355096" y="834196"/>
                </a:lnTo>
                <a:lnTo>
                  <a:pt x="2340007" y="790557"/>
                </a:lnTo>
                <a:lnTo>
                  <a:pt x="2323313" y="747694"/>
                </a:lnTo>
                <a:lnTo>
                  <a:pt x="2305052" y="705642"/>
                </a:lnTo>
                <a:lnTo>
                  <a:pt x="2285258" y="664436"/>
                </a:lnTo>
                <a:lnTo>
                  <a:pt x="2263969" y="624114"/>
                </a:lnTo>
                <a:lnTo>
                  <a:pt x="2241219" y="584711"/>
                </a:lnTo>
                <a:lnTo>
                  <a:pt x="2217046" y="546263"/>
                </a:lnTo>
                <a:lnTo>
                  <a:pt x="2191485" y="508806"/>
                </a:lnTo>
                <a:lnTo>
                  <a:pt x="2164572" y="472377"/>
                </a:lnTo>
                <a:lnTo>
                  <a:pt x="2136343" y="437011"/>
                </a:lnTo>
                <a:lnTo>
                  <a:pt x="2106835" y="402744"/>
                </a:lnTo>
                <a:lnTo>
                  <a:pt x="2076083" y="369613"/>
                </a:lnTo>
                <a:lnTo>
                  <a:pt x="2044123" y="337653"/>
                </a:lnTo>
                <a:lnTo>
                  <a:pt x="2010993" y="306901"/>
                </a:lnTo>
                <a:lnTo>
                  <a:pt x="1976726" y="277393"/>
                </a:lnTo>
                <a:lnTo>
                  <a:pt x="1941360" y="249164"/>
                </a:lnTo>
                <a:lnTo>
                  <a:pt x="1904931" y="222251"/>
                </a:lnTo>
                <a:lnTo>
                  <a:pt x="1867475" y="196690"/>
                </a:lnTo>
                <a:lnTo>
                  <a:pt x="1829028" y="172516"/>
                </a:lnTo>
                <a:lnTo>
                  <a:pt x="1789625" y="149767"/>
                </a:lnTo>
                <a:lnTo>
                  <a:pt x="1749303" y="128477"/>
                </a:lnTo>
                <a:lnTo>
                  <a:pt x="1708098" y="108683"/>
                </a:lnTo>
                <a:lnTo>
                  <a:pt x="1666046" y="90422"/>
                </a:lnTo>
                <a:lnTo>
                  <a:pt x="1623183" y="73728"/>
                </a:lnTo>
                <a:lnTo>
                  <a:pt x="1579546" y="58639"/>
                </a:lnTo>
                <a:lnTo>
                  <a:pt x="1535169" y="45190"/>
                </a:lnTo>
                <a:lnTo>
                  <a:pt x="1490090" y="33417"/>
                </a:lnTo>
                <a:lnTo>
                  <a:pt x="1444343" y="23356"/>
                </a:lnTo>
                <a:lnTo>
                  <a:pt x="1397967" y="15044"/>
                </a:lnTo>
                <a:lnTo>
                  <a:pt x="1350995" y="8516"/>
                </a:lnTo>
                <a:lnTo>
                  <a:pt x="1303465" y="3809"/>
                </a:lnTo>
                <a:lnTo>
                  <a:pt x="1255413" y="958"/>
                </a:lnTo>
                <a:close/>
              </a:path>
              <a:path w="2414270" h="2414270">
                <a:moveTo>
                  <a:pt x="1206874" y="0"/>
                </a:moveTo>
                <a:lnTo>
                  <a:pt x="1158334" y="958"/>
                </a:lnTo>
                <a:lnTo>
                  <a:pt x="1255413" y="958"/>
                </a:lnTo>
                <a:lnTo>
                  <a:pt x="1206874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1" name="object 5">
            <a:extLst>
              <a:ext uri="{FF2B5EF4-FFF2-40B4-BE49-F238E27FC236}">
                <a16:creationId xmlns:a16="http://schemas.microsoft.com/office/drawing/2014/main" id="{A100531F-895C-48CC-ABD8-27E0A5AC5266}"/>
              </a:ext>
            </a:extLst>
          </p:cNvPr>
          <p:cNvSpPr/>
          <p:nvPr userDrawn="1"/>
        </p:nvSpPr>
        <p:spPr>
          <a:xfrm>
            <a:off x="7071564" y="3747377"/>
            <a:ext cx="2417130" cy="2417130"/>
          </a:xfrm>
          <a:custGeom>
            <a:avLst/>
            <a:gdLst/>
            <a:ahLst/>
            <a:cxnLst/>
            <a:rect l="l" t="t" r="r" b="b"/>
            <a:pathLst>
              <a:path w="2414270" h="2414270">
                <a:moveTo>
                  <a:pt x="1206861" y="0"/>
                </a:moveTo>
                <a:lnTo>
                  <a:pt x="1158322" y="958"/>
                </a:lnTo>
                <a:lnTo>
                  <a:pt x="1110270" y="3809"/>
                </a:lnTo>
                <a:lnTo>
                  <a:pt x="1062740" y="8516"/>
                </a:lnTo>
                <a:lnTo>
                  <a:pt x="1015768" y="15044"/>
                </a:lnTo>
                <a:lnTo>
                  <a:pt x="969391" y="23356"/>
                </a:lnTo>
                <a:lnTo>
                  <a:pt x="923645" y="33417"/>
                </a:lnTo>
                <a:lnTo>
                  <a:pt x="878566" y="45190"/>
                </a:lnTo>
                <a:lnTo>
                  <a:pt x="834189" y="58639"/>
                </a:lnTo>
                <a:lnTo>
                  <a:pt x="790551" y="73728"/>
                </a:lnTo>
                <a:lnTo>
                  <a:pt x="747689" y="90422"/>
                </a:lnTo>
                <a:lnTo>
                  <a:pt x="705637" y="108683"/>
                </a:lnTo>
                <a:lnTo>
                  <a:pt x="664432" y="128477"/>
                </a:lnTo>
                <a:lnTo>
                  <a:pt x="624110" y="149767"/>
                </a:lnTo>
                <a:lnTo>
                  <a:pt x="584707" y="172516"/>
                </a:lnTo>
                <a:lnTo>
                  <a:pt x="546260" y="196690"/>
                </a:lnTo>
                <a:lnTo>
                  <a:pt x="508803" y="222251"/>
                </a:lnTo>
                <a:lnTo>
                  <a:pt x="472374" y="249164"/>
                </a:lnTo>
                <a:lnTo>
                  <a:pt x="437009" y="277393"/>
                </a:lnTo>
                <a:lnTo>
                  <a:pt x="402742" y="306901"/>
                </a:lnTo>
                <a:lnTo>
                  <a:pt x="369611" y="337653"/>
                </a:lnTo>
                <a:lnTo>
                  <a:pt x="337652" y="369613"/>
                </a:lnTo>
                <a:lnTo>
                  <a:pt x="306900" y="402744"/>
                </a:lnTo>
                <a:lnTo>
                  <a:pt x="277392" y="437011"/>
                </a:lnTo>
                <a:lnTo>
                  <a:pt x="249163" y="472377"/>
                </a:lnTo>
                <a:lnTo>
                  <a:pt x="222250" y="508806"/>
                </a:lnTo>
                <a:lnTo>
                  <a:pt x="196689" y="546263"/>
                </a:lnTo>
                <a:lnTo>
                  <a:pt x="172516" y="584711"/>
                </a:lnTo>
                <a:lnTo>
                  <a:pt x="149766" y="624114"/>
                </a:lnTo>
                <a:lnTo>
                  <a:pt x="128477" y="664436"/>
                </a:lnTo>
                <a:lnTo>
                  <a:pt x="108683" y="705642"/>
                </a:lnTo>
                <a:lnTo>
                  <a:pt x="90422" y="747694"/>
                </a:lnTo>
                <a:lnTo>
                  <a:pt x="73728" y="790557"/>
                </a:lnTo>
                <a:lnTo>
                  <a:pt x="58639" y="834196"/>
                </a:lnTo>
                <a:lnTo>
                  <a:pt x="45190" y="878573"/>
                </a:lnTo>
                <a:lnTo>
                  <a:pt x="33417" y="923653"/>
                </a:lnTo>
                <a:lnTo>
                  <a:pt x="23356" y="969400"/>
                </a:lnTo>
                <a:lnTo>
                  <a:pt x="15044" y="1015777"/>
                </a:lnTo>
                <a:lnTo>
                  <a:pt x="8516" y="1062750"/>
                </a:lnTo>
                <a:lnTo>
                  <a:pt x="3809" y="1110280"/>
                </a:lnTo>
                <a:lnTo>
                  <a:pt x="958" y="1158334"/>
                </a:lnTo>
                <a:lnTo>
                  <a:pt x="0" y="1206874"/>
                </a:lnTo>
                <a:lnTo>
                  <a:pt x="958" y="1255414"/>
                </a:lnTo>
                <a:lnTo>
                  <a:pt x="3809" y="1303467"/>
                </a:lnTo>
                <a:lnTo>
                  <a:pt x="8516" y="1350998"/>
                </a:lnTo>
                <a:lnTo>
                  <a:pt x="15044" y="1397970"/>
                </a:lnTo>
                <a:lnTo>
                  <a:pt x="23356" y="1444348"/>
                </a:lnTo>
                <a:lnTo>
                  <a:pt x="33417" y="1490094"/>
                </a:lnTo>
                <a:lnTo>
                  <a:pt x="45190" y="1535174"/>
                </a:lnTo>
                <a:lnTo>
                  <a:pt x="58639" y="1579552"/>
                </a:lnTo>
                <a:lnTo>
                  <a:pt x="73728" y="1623190"/>
                </a:lnTo>
                <a:lnTo>
                  <a:pt x="90422" y="1666053"/>
                </a:lnTo>
                <a:lnTo>
                  <a:pt x="108683" y="1708106"/>
                </a:lnTo>
                <a:lnTo>
                  <a:pt x="128477" y="1749311"/>
                </a:lnTo>
                <a:lnTo>
                  <a:pt x="149766" y="1789633"/>
                </a:lnTo>
                <a:lnTo>
                  <a:pt x="172516" y="1829037"/>
                </a:lnTo>
                <a:lnTo>
                  <a:pt x="196689" y="1867484"/>
                </a:lnTo>
                <a:lnTo>
                  <a:pt x="222250" y="1904941"/>
                </a:lnTo>
                <a:lnTo>
                  <a:pt x="249163" y="1941371"/>
                </a:lnTo>
                <a:lnTo>
                  <a:pt x="277392" y="1976737"/>
                </a:lnTo>
                <a:lnTo>
                  <a:pt x="306900" y="2011003"/>
                </a:lnTo>
                <a:lnTo>
                  <a:pt x="337652" y="2044134"/>
                </a:lnTo>
                <a:lnTo>
                  <a:pt x="369611" y="2076094"/>
                </a:lnTo>
                <a:lnTo>
                  <a:pt x="402742" y="2106846"/>
                </a:lnTo>
                <a:lnTo>
                  <a:pt x="437009" y="2136355"/>
                </a:lnTo>
                <a:lnTo>
                  <a:pt x="472374" y="2164583"/>
                </a:lnTo>
                <a:lnTo>
                  <a:pt x="508803" y="2191496"/>
                </a:lnTo>
                <a:lnTo>
                  <a:pt x="546260" y="2217058"/>
                </a:lnTo>
                <a:lnTo>
                  <a:pt x="584707" y="2241231"/>
                </a:lnTo>
                <a:lnTo>
                  <a:pt x="624110" y="2263981"/>
                </a:lnTo>
                <a:lnTo>
                  <a:pt x="664432" y="2285270"/>
                </a:lnTo>
                <a:lnTo>
                  <a:pt x="705637" y="2305064"/>
                </a:lnTo>
                <a:lnTo>
                  <a:pt x="747689" y="2323326"/>
                </a:lnTo>
                <a:lnTo>
                  <a:pt x="790551" y="2340019"/>
                </a:lnTo>
                <a:lnTo>
                  <a:pt x="834189" y="2355109"/>
                </a:lnTo>
                <a:lnTo>
                  <a:pt x="878566" y="2368558"/>
                </a:lnTo>
                <a:lnTo>
                  <a:pt x="923645" y="2380331"/>
                </a:lnTo>
                <a:lnTo>
                  <a:pt x="969391" y="2390391"/>
                </a:lnTo>
                <a:lnTo>
                  <a:pt x="1015768" y="2398703"/>
                </a:lnTo>
                <a:lnTo>
                  <a:pt x="1062740" y="2405231"/>
                </a:lnTo>
                <a:lnTo>
                  <a:pt x="1110270" y="2409939"/>
                </a:lnTo>
                <a:lnTo>
                  <a:pt x="1158322" y="2412790"/>
                </a:lnTo>
                <a:lnTo>
                  <a:pt x="1206861" y="2413748"/>
                </a:lnTo>
                <a:lnTo>
                  <a:pt x="1255401" y="2412790"/>
                </a:lnTo>
                <a:lnTo>
                  <a:pt x="1303454" y="2409939"/>
                </a:lnTo>
                <a:lnTo>
                  <a:pt x="1350985" y="2405231"/>
                </a:lnTo>
                <a:lnTo>
                  <a:pt x="1397957" y="2398703"/>
                </a:lnTo>
                <a:lnTo>
                  <a:pt x="1444335" y="2390391"/>
                </a:lnTo>
                <a:lnTo>
                  <a:pt x="1490082" y="2380331"/>
                </a:lnTo>
                <a:lnTo>
                  <a:pt x="1535162" y="2368558"/>
                </a:lnTo>
                <a:lnTo>
                  <a:pt x="1579539" y="2355109"/>
                </a:lnTo>
                <a:lnTo>
                  <a:pt x="1623177" y="2340019"/>
                </a:lnTo>
                <a:lnTo>
                  <a:pt x="1666041" y="2323326"/>
                </a:lnTo>
                <a:lnTo>
                  <a:pt x="1708093" y="2305064"/>
                </a:lnTo>
                <a:lnTo>
                  <a:pt x="1749299" y="2285270"/>
                </a:lnTo>
                <a:lnTo>
                  <a:pt x="1789621" y="2263981"/>
                </a:lnTo>
                <a:lnTo>
                  <a:pt x="1829024" y="2241231"/>
                </a:lnTo>
                <a:lnTo>
                  <a:pt x="1867472" y="2217058"/>
                </a:lnTo>
                <a:lnTo>
                  <a:pt x="1904929" y="2191496"/>
                </a:lnTo>
                <a:lnTo>
                  <a:pt x="1941358" y="2164583"/>
                </a:lnTo>
                <a:lnTo>
                  <a:pt x="1976724" y="2136355"/>
                </a:lnTo>
                <a:lnTo>
                  <a:pt x="2010991" y="2106846"/>
                </a:lnTo>
                <a:lnTo>
                  <a:pt x="2044122" y="2076094"/>
                </a:lnTo>
                <a:lnTo>
                  <a:pt x="2076081" y="2044134"/>
                </a:lnTo>
                <a:lnTo>
                  <a:pt x="2106834" y="2011003"/>
                </a:lnTo>
                <a:lnTo>
                  <a:pt x="2136342" y="1976737"/>
                </a:lnTo>
                <a:lnTo>
                  <a:pt x="2164571" y="1941371"/>
                </a:lnTo>
                <a:lnTo>
                  <a:pt x="2191484" y="1904941"/>
                </a:lnTo>
                <a:lnTo>
                  <a:pt x="2217045" y="1867484"/>
                </a:lnTo>
                <a:lnTo>
                  <a:pt x="2241219" y="1829037"/>
                </a:lnTo>
                <a:lnTo>
                  <a:pt x="2263968" y="1789633"/>
                </a:lnTo>
                <a:lnTo>
                  <a:pt x="2285258" y="1749311"/>
                </a:lnTo>
                <a:lnTo>
                  <a:pt x="2305051" y="1708106"/>
                </a:lnTo>
                <a:lnTo>
                  <a:pt x="2323313" y="1666053"/>
                </a:lnTo>
                <a:lnTo>
                  <a:pt x="2340007" y="1623190"/>
                </a:lnTo>
                <a:lnTo>
                  <a:pt x="2355096" y="1579552"/>
                </a:lnTo>
                <a:lnTo>
                  <a:pt x="2368545" y="1535174"/>
                </a:lnTo>
                <a:lnTo>
                  <a:pt x="2380318" y="1490094"/>
                </a:lnTo>
                <a:lnTo>
                  <a:pt x="2390379" y="1444348"/>
                </a:lnTo>
                <a:lnTo>
                  <a:pt x="2398691" y="1397970"/>
                </a:lnTo>
                <a:lnTo>
                  <a:pt x="2405219" y="1350998"/>
                </a:lnTo>
                <a:lnTo>
                  <a:pt x="2409926" y="1303467"/>
                </a:lnTo>
                <a:lnTo>
                  <a:pt x="2412777" y="1255414"/>
                </a:lnTo>
                <a:lnTo>
                  <a:pt x="2413735" y="1206874"/>
                </a:lnTo>
                <a:lnTo>
                  <a:pt x="2412777" y="1158334"/>
                </a:lnTo>
                <a:lnTo>
                  <a:pt x="2409926" y="1110280"/>
                </a:lnTo>
                <a:lnTo>
                  <a:pt x="2405219" y="1062750"/>
                </a:lnTo>
                <a:lnTo>
                  <a:pt x="2398691" y="1015777"/>
                </a:lnTo>
                <a:lnTo>
                  <a:pt x="2390379" y="969400"/>
                </a:lnTo>
                <a:lnTo>
                  <a:pt x="2380318" y="923653"/>
                </a:lnTo>
                <a:lnTo>
                  <a:pt x="2368545" y="878573"/>
                </a:lnTo>
                <a:lnTo>
                  <a:pt x="2355096" y="834196"/>
                </a:lnTo>
                <a:lnTo>
                  <a:pt x="2340007" y="790557"/>
                </a:lnTo>
                <a:lnTo>
                  <a:pt x="2323313" y="747694"/>
                </a:lnTo>
                <a:lnTo>
                  <a:pt x="2305051" y="705642"/>
                </a:lnTo>
                <a:lnTo>
                  <a:pt x="2285258" y="664436"/>
                </a:lnTo>
                <a:lnTo>
                  <a:pt x="2263968" y="624114"/>
                </a:lnTo>
                <a:lnTo>
                  <a:pt x="2241219" y="584711"/>
                </a:lnTo>
                <a:lnTo>
                  <a:pt x="2217045" y="546263"/>
                </a:lnTo>
                <a:lnTo>
                  <a:pt x="2191484" y="508806"/>
                </a:lnTo>
                <a:lnTo>
                  <a:pt x="2164571" y="472377"/>
                </a:lnTo>
                <a:lnTo>
                  <a:pt x="2136342" y="437011"/>
                </a:lnTo>
                <a:lnTo>
                  <a:pt x="2106834" y="402744"/>
                </a:lnTo>
                <a:lnTo>
                  <a:pt x="2076081" y="369613"/>
                </a:lnTo>
                <a:lnTo>
                  <a:pt x="2044122" y="337653"/>
                </a:lnTo>
                <a:lnTo>
                  <a:pt x="2010991" y="306901"/>
                </a:lnTo>
                <a:lnTo>
                  <a:pt x="1976724" y="277393"/>
                </a:lnTo>
                <a:lnTo>
                  <a:pt x="1941358" y="249164"/>
                </a:lnTo>
                <a:lnTo>
                  <a:pt x="1904929" y="222251"/>
                </a:lnTo>
                <a:lnTo>
                  <a:pt x="1867472" y="196690"/>
                </a:lnTo>
                <a:lnTo>
                  <a:pt x="1829024" y="172516"/>
                </a:lnTo>
                <a:lnTo>
                  <a:pt x="1789621" y="149767"/>
                </a:lnTo>
                <a:lnTo>
                  <a:pt x="1749299" y="128477"/>
                </a:lnTo>
                <a:lnTo>
                  <a:pt x="1708093" y="108683"/>
                </a:lnTo>
                <a:lnTo>
                  <a:pt x="1666041" y="90422"/>
                </a:lnTo>
                <a:lnTo>
                  <a:pt x="1623177" y="73728"/>
                </a:lnTo>
                <a:lnTo>
                  <a:pt x="1579539" y="58639"/>
                </a:lnTo>
                <a:lnTo>
                  <a:pt x="1535162" y="45190"/>
                </a:lnTo>
                <a:lnTo>
                  <a:pt x="1490082" y="33417"/>
                </a:lnTo>
                <a:lnTo>
                  <a:pt x="1444335" y="23356"/>
                </a:lnTo>
                <a:lnTo>
                  <a:pt x="1397957" y="15044"/>
                </a:lnTo>
                <a:lnTo>
                  <a:pt x="1350985" y="8516"/>
                </a:lnTo>
                <a:lnTo>
                  <a:pt x="1303454" y="3809"/>
                </a:lnTo>
                <a:lnTo>
                  <a:pt x="1255401" y="958"/>
                </a:lnTo>
                <a:lnTo>
                  <a:pt x="1206861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2" name="object 6">
            <a:extLst>
              <a:ext uri="{FF2B5EF4-FFF2-40B4-BE49-F238E27FC236}">
                <a16:creationId xmlns:a16="http://schemas.microsoft.com/office/drawing/2014/main" id="{9BE2EDF6-0F2C-40A8-87F8-FF0CB5DC188C}"/>
              </a:ext>
            </a:extLst>
          </p:cNvPr>
          <p:cNvSpPr/>
          <p:nvPr userDrawn="1"/>
        </p:nvSpPr>
        <p:spPr>
          <a:xfrm>
            <a:off x="5871475" y="7364060"/>
            <a:ext cx="2417130" cy="2417130"/>
          </a:xfrm>
          <a:custGeom>
            <a:avLst/>
            <a:gdLst/>
            <a:ahLst/>
            <a:cxnLst/>
            <a:rect l="l" t="t" r="r" b="b"/>
            <a:pathLst>
              <a:path w="2414270" h="2414270">
                <a:moveTo>
                  <a:pt x="1206874" y="0"/>
                </a:moveTo>
                <a:lnTo>
                  <a:pt x="1158334" y="958"/>
                </a:lnTo>
                <a:lnTo>
                  <a:pt x="1110280" y="3809"/>
                </a:lnTo>
                <a:lnTo>
                  <a:pt x="1062750" y="8516"/>
                </a:lnTo>
                <a:lnTo>
                  <a:pt x="1015777" y="15044"/>
                </a:lnTo>
                <a:lnTo>
                  <a:pt x="969400" y="23356"/>
                </a:lnTo>
                <a:lnTo>
                  <a:pt x="923653" y="33417"/>
                </a:lnTo>
                <a:lnTo>
                  <a:pt x="878573" y="45190"/>
                </a:lnTo>
                <a:lnTo>
                  <a:pt x="834196" y="58639"/>
                </a:lnTo>
                <a:lnTo>
                  <a:pt x="790557" y="73728"/>
                </a:lnTo>
                <a:lnTo>
                  <a:pt x="747694" y="90422"/>
                </a:lnTo>
                <a:lnTo>
                  <a:pt x="705642" y="108683"/>
                </a:lnTo>
                <a:lnTo>
                  <a:pt x="664436" y="128477"/>
                </a:lnTo>
                <a:lnTo>
                  <a:pt x="624114" y="149767"/>
                </a:lnTo>
                <a:lnTo>
                  <a:pt x="584711" y="172516"/>
                </a:lnTo>
                <a:lnTo>
                  <a:pt x="546263" y="196690"/>
                </a:lnTo>
                <a:lnTo>
                  <a:pt x="508806" y="222251"/>
                </a:lnTo>
                <a:lnTo>
                  <a:pt x="472377" y="249164"/>
                </a:lnTo>
                <a:lnTo>
                  <a:pt x="437011" y="277393"/>
                </a:lnTo>
                <a:lnTo>
                  <a:pt x="402744" y="306901"/>
                </a:lnTo>
                <a:lnTo>
                  <a:pt x="369613" y="337653"/>
                </a:lnTo>
                <a:lnTo>
                  <a:pt x="337653" y="369613"/>
                </a:lnTo>
                <a:lnTo>
                  <a:pt x="306901" y="402744"/>
                </a:lnTo>
                <a:lnTo>
                  <a:pt x="277393" y="437011"/>
                </a:lnTo>
                <a:lnTo>
                  <a:pt x="249164" y="472377"/>
                </a:lnTo>
                <a:lnTo>
                  <a:pt x="222251" y="508806"/>
                </a:lnTo>
                <a:lnTo>
                  <a:pt x="196690" y="546263"/>
                </a:lnTo>
                <a:lnTo>
                  <a:pt x="172516" y="584711"/>
                </a:lnTo>
                <a:lnTo>
                  <a:pt x="149767" y="624114"/>
                </a:lnTo>
                <a:lnTo>
                  <a:pt x="128477" y="664436"/>
                </a:lnTo>
                <a:lnTo>
                  <a:pt x="108683" y="705642"/>
                </a:lnTo>
                <a:lnTo>
                  <a:pt x="90422" y="747694"/>
                </a:lnTo>
                <a:lnTo>
                  <a:pt x="73728" y="790557"/>
                </a:lnTo>
                <a:lnTo>
                  <a:pt x="58639" y="834196"/>
                </a:lnTo>
                <a:lnTo>
                  <a:pt x="45190" y="878573"/>
                </a:lnTo>
                <a:lnTo>
                  <a:pt x="33417" y="923653"/>
                </a:lnTo>
                <a:lnTo>
                  <a:pt x="23356" y="969400"/>
                </a:lnTo>
                <a:lnTo>
                  <a:pt x="15044" y="1015777"/>
                </a:lnTo>
                <a:lnTo>
                  <a:pt x="8516" y="1062750"/>
                </a:lnTo>
                <a:lnTo>
                  <a:pt x="3809" y="1110280"/>
                </a:lnTo>
                <a:lnTo>
                  <a:pt x="958" y="1158334"/>
                </a:lnTo>
                <a:lnTo>
                  <a:pt x="0" y="1206874"/>
                </a:lnTo>
                <a:lnTo>
                  <a:pt x="958" y="1255414"/>
                </a:lnTo>
                <a:lnTo>
                  <a:pt x="3809" y="1303467"/>
                </a:lnTo>
                <a:lnTo>
                  <a:pt x="8516" y="1350998"/>
                </a:lnTo>
                <a:lnTo>
                  <a:pt x="15044" y="1397970"/>
                </a:lnTo>
                <a:lnTo>
                  <a:pt x="23356" y="1444348"/>
                </a:lnTo>
                <a:lnTo>
                  <a:pt x="33417" y="1490094"/>
                </a:lnTo>
                <a:lnTo>
                  <a:pt x="45190" y="1535174"/>
                </a:lnTo>
                <a:lnTo>
                  <a:pt x="58639" y="1579552"/>
                </a:lnTo>
                <a:lnTo>
                  <a:pt x="73728" y="1623190"/>
                </a:lnTo>
                <a:lnTo>
                  <a:pt x="90422" y="1666053"/>
                </a:lnTo>
                <a:lnTo>
                  <a:pt x="108683" y="1708106"/>
                </a:lnTo>
                <a:lnTo>
                  <a:pt x="128477" y="1749311"/>
                </a:lnTo>
                <a:lnTo>
                  <a:pt x="149767" y="1789633"/>
                </a:lnTo>
                <a:lnTo>
                  <a:pt x="172516" y="1829037"/>
                </a:lnTo>
                <a:lnTo>
                  <a:pt x="196690" y="1867484"/>
                </a:lnTo>
                <a:lnTo>
                  <a:pt x="222251" y="1904941"/>
                </a:lnTo>
                <a:lnTo>
                  <a:pt x="249164" y="1941371"/>
                </a:lnTo>
                <a:lnTo>
                  <a:pt x="277393" y="1976737"/>
                </a:lnTo>
                <a:lnTo>
                  <a:pt x="306901" y="2011003"/>
                </a:lnTo>
                <a:lnTo>
                  <a:pt x="337653" y="2044134"/>
                </a:lnTo>
                <a:lnTo>
                  <a:pt x="369613" y="2076094"/>
                </a:lnTo>
                <a:lnTo>
                  <a:pt x="402744" y="2106846"/>
                </a:lnTo>
                <a:lnTo>
                  <a:pt x="437011" y="2136355"/>
                </a:lnTo>
                <a:lnTo>
                  <a:pt x="472377" y="2164583"/>
                </a:lnTo>
                <a:lnTo>
                  <a:pt x="508806" y="2191496"/>
                </a:lnTo>
                <a:lnTo>
                  <a:pt x="546263" y="2217058"/>
                </a:lnTo>
                <a:lnTo>
                  <a:pt x="584711" y="2241231"/>
                </a:lnTo>
                <a:lnTo>
                  <a:pt x="624114" y="2263981"/>
                </a:lnTo>
                <a:lnTo>
                  <a:pt x="664436" y="2285270"/>
                </a:lnTo>
                <a:lnTo>
                  <a:pt x="705642" y="2305064"/>
                </a:lnTo>
                <a:lnTo>
                  <a:pt x="747694" y="2323326"/>
                </a:lnTo>
                <a:lnTo>
                  <a:pt x="790557" y="2340019"/>
                </a:lnTo>
                <a:lnTo>
                  <a:pt x="834196" y="2355109"/>
                </a:lnTo>
                <a:lnTo>
                  <a:pt x="878573" y="2368558"/>
                </a:lnTo>
                <a:lnTo>
                  <a:pt x="923653" y="2380331"/>
                </a:lnTo>
                <a:lnTo>
                  <a:pt x="969400" y="2390391"/>
                </a:lnTo>
                <a:lnTo>
                  <a:pt x="1015777" y="2398703"/>
                </a:lnTo>
                <a:lnTo>
                  <a:pt x="1062750" y="2405231"/>
                </a:lnTo>
                <a:lnTo>
                  <a:pt x="1110280" y="2409939"/>
                </a:lnTo>
                <a:lnTo>
                  <a:pt x="1158334" y="2412790"/>
                </a:lnTo>
                <a:lnTo>
                  <a:pt x="1206874" y="2413748"/>
                </a:lnTo>
                <a:lnTo>
                  <a:pt x="1255414" y="2412790"/>
                </a:lnTo>
                <a:lnTo>
                  <a:pt x="1303467" y="2409939"/>
                </a:lnTo>
                <a:lnTo>
                  <a:pt x="1350998" y="2405231"/>
                </a:lnTo>
                <a:lnTo>
                  <a:pt x="1397970" y="2398703"/>
                </a:lnTo>
                <a:lnTo>
                  <a:pt x="1444348" y="2390391"/>
                </a:lnTo>
                <a:lnTo>
                  <a:pt x="1490094" y="2380331"/>
                </a:lnTo>
                <a:lnTo>
                  <a:pt x="1535174" y="2368558"/>
                </a:lnTo>
                <a:lnTo>
                  <a:pt x="1579552" y="2355109"/>
                </a:lnTo>
                <a:lnTo>
                  <a:pt x="1623190" y="2340019"/>
                </a:lnTo>
                <a:lnTo>
                  <a:pt x="1666053" y="2323326"/>
                </a:lnTo>
                <a:lnTo>
                  <a:pt x="1708106" y="2305064"/>
                </a:lnTo>
                <a:lnTo>
                  <a:pt x="1749311" y="2285270"/>
                </a:lnTo>
                <a:lnTo>
                  <a:pt x="1789633" y="2263981"/>
                </a:lnTo>
                <a:lnTo>
                  <a:pt x="1829037" y="2241231"/>
                </a:lnTo>
                <a:lnTo>
                  <a:pt x="1867484" y="2217058"/>
                </a:lnTo>
                <a:lnTo>
                  <a:pt x="1904941" y="2191496"/>
                </a:lnTo>
                <a:lnTo>
                  <a:pt x="1941371" y="2164583"/>
                </a:lnTo>
                <a:lnTo>
                  <a:pt x="1976737" y="2136355"/>
                </a:lnTo>
                <a:lnTo>
                  <a:pt x="2011003" y="2106846"/>
                </a:lnTo>
                <a:lnTo>
                  <a:pt x="2044134" y="2076094"/>
                </a:lnTo>
                <a:lnTo>
                  <a:pt x="2076094" y="2044134"/>
                </a:lnTo>
                <a:lnTo>
                  <a:pt x="2106846" y="2011003"/>
                </a:lnTo>
                <a:lnTo>
                  <a:pt x="2136355" y="1976737"/>
                </a:lnTo>
                <a:lnTo>
                  <a:pt x="2164583" y="1941371"/>
                </a:lnTo>
                <a:lnTo>
                  <a:pt x="2191496" y="1904941"/>
                </a:lnTo>
                <a:lnTo>
                  <a:pt x="2217058" y="1867484"/>
                </a:lnTo>
                <a:lnTo>
                  <a:pt x="2241231" y="1829037"/>
                </a:lnTo>
                <a:lnTo>
                  <a:pt x="2263981" y="1789633"/>
                </a:lnTo>
                <a:lnTo>
                  <a:pt x="2285270" y="1749311"/>
                </a:lnTo>
                <a:lnTo>
                  <a:pt x="2305064" y="1708106"/>
                </a:lnTo>
                <a:lnTo>
                  <a:pt x="2323326" y="1666053"/>
                </a:lnTo>
                <a:lnTo>
                  <a:pt x="2340019" y="1623190"/>
                </a:lnTo>
                <a:lnTo>
                  <a:pt x="2355109" y="1579552"/>
                </a:lnTo>
                <a:lnTo>
                  <a:pt x="2368558" y="1535174"/>
                </a:lnTo>
                <a:lnTo>
                  <a:pt x="2380331" y="1490094"/>
                </a:lnTo>
                <a:lnTo>
                  <a:pt x="2390391" y="1444348"/>
                </a:lnTo>
                <a:lnTo>
                  <a:pt x="2398703" y="1397970"/>
                </a:lnTo>
                <a:lnTo>
                  <a:pt x="2405231" y="1350998"/>
                </a:lnTo>
                <a:lnTo>
                  <a:pt x="2409939" y="1303467"/>
                </a:lnTo>
                <a:lnTo>
                  <a:pt x="2412790" y="1255414"/>
                </a:lnTo>
                <a:lnTo>
                  <a:pt x="2413748" y="1206874"/>
                </a:lnTo>
                <a:lnTo>
                  <a:pt x="2412790" y="1158334"/>
                </a:lnTo>
                <a:lnTo>
                  <a:pt x="2409939" y="1110280"/>
                </a:lnTo>
                <a:lnTo>
                  <a:pt x="2405231" y="1062750"/>
                </a:lnTo>
                <a:lnTo>
                  <a:pt x="2398703" y="1015777"/>
                </a:lnTo>
                <a:lnTo>
                  <a:pt x="2390391" y="969400"/>
                </a:lnTo>
                <a:lnTo>
                  <a:pt x="2380331" y="923653"/>
                </a:lnTo>
                <a:lnTo>
                  <a:pt x="2368558" y="878573"/>
                </a:lnTo>
                <a:lnTo>
                  <a:pt x="2355109" y="834196"/>
                </a:lnTo>
                <a:lnTo>
                  <a:pt x="2340019" y="790557"/>
                </a:lnTo>
                <a:lnTo>
                  <a:pt x="2323326" y="747694"/>
                </a:lnTo>
                <a:lnTo>
                  <a:pt x="2305064" y="705642"/>
                </a:lnTo>
                <a:lnTo>
                  <a:pt x="2285270" y="664436"/>
                </a:lnTo>
                <a:lnTo>
                  <a:pt x="2263981" y="624114"/>
                </a:lnTo>
                <a:lnTo>
                  <a:pt x="2241231" y="584711"/>
                </a:lnTo>
                <a:lnTo>
                  <a:pt x="2217058" y="546263"/>
                </a:lnTo>
                <a:lnTo>
                  <a:pt x="2191496" y="508806"/>
                </a:lnTo>
                <a:lnTo>
                  <a:pt x="2164583" y="472377"/>
                </a:lnTo>
                <a:lnTo>
                  <a:pt x="2136355" y="437011"/>
                </a:lnTo>
                <a:lnTo>
                  <a:pt x="2106846" y="402744"/>
                </a:lnTo>
                <a:lnTo>
                  <a:pt x="2076094" y="369613"/>
                </a:lnTo>
                <a:lnTo>
                  <a:pt x="2044134" y="337653"/>
                </a:lnTo>
                <a:lnTo>
                  <a:pt x="2011003" y="306901"/>
                </a:lnTo>
                <a:lnTo>
                  <a:pt x="1976737" y="277393"/>
                </a:lnTo>
                <a:lnTo>
                  <a:pt x="1941371" y="249164"/>
                </a:lnTo>
                <a:lnTo>
                  <a:pt x="1904941" y="222251"/>
                </a:lnTo>
                <a:lnTo>
                  <a:pt x="1867484" y="196690"/>
                </a:lnTo>
                <a:lnTo>
                  <a:pt x="1829037" y="172516"/>
                </a:lnTo>
                <a:lnTo>
                  <a:pt x="1789633" y="149767"/>
                </a:lnTo>
                <a:lnTo>
                  <a:pt x="1749311" y="128477"/>
                </a:lnTo>
                <a:lnTo>
                  <a:pt x="1708106" y="108683"/>
                </a:lnTo>
                <a:lnTo>
                  <a:pt x="1666053" y="90422"/>
                </a:lnTo>
                <a:lnTo>
                  <a:pt x="1623190" y="73728"/>
                </a:lnTo>
                <a:lnTo>
                  <a:pt x="1579552" y="58639"/>
                </a:lnTo>
                <a:lnTo>
                  <a:pt x="1535174" y="45190"/>
                </a:lnTo>
                <a:lnTo>
                  <a:pt x="1490094" y="33417"/>
                </a:lnTo>
                <a:lnTo>
                  <a:pt x="1444348" y="23356"/>
                </a:lnTo>
                <a:lnTo>
                  <a:pt x="1397970" y="15044"/>
                </a:lnTo>
                <a:lnTo>
                  <a:pt x="1350998" y="8516"/>
                </a:lnTo>
                <a:lnTo>
                  <a:pt x="1303467" y="3809"/>
                </a:lnTo>
                <a:lnTo>
                  <a:pt x="1255414" y="958"/>
                </a:lnTo>
                <a:lnTo>
                  <a:pt x="1206874" y="0"/>
                </a:lnTo>
                <a:close/>
              </a:path>
            </a:pathLst>
          </a:custGeom>
          <a:solidFill>
            <a:srgbClr val="AFAFAF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3" name="object 7">
            <a:extLst>
              <a:ext uri="{FF2B5EF4-FFF2-40B4-BE49-F238E27FC236}">
                <a16:creationId xmlns:a16="http://schemas.microsoft.com/office/drawing/2014/main" id="{EC5942E9-08F3-4E02-909B-246C5E2D1A2F}"/>
              </a:ext>
            </a:extLst>
          </p:cNvPr>
          <p:cNvSpPr/>
          <p:nvPr userDrawn="1"/>
        </p:nvSpPr>
        <p:spPr>
          <a:xfrm>
            <a:off x="2106838" y="7364060"/>
            <a:ext cx="2417130" cy="2417130"/>
          </a:xfrm>
          <a:custGeom>
            <a:avLst/>
            <a:gdLst/>
            <a:ahLst/>
            <a:cxnLst/>
            <a:rect l="l" t="t" r="r" b="b"/>
            <a:pathLst>
              <a:path w="2414270" h="2414270">
                <a:moveTo>
                  <a:pt x="1206874" y="0"/>
                </a:moveTo>
                <a:lnTo>
                  <a:pt x="1158334" y="958"/>
                </a:lnTo>
                <a:lnTo>
                  <a:pt x="1110280" y="3809"/>
                </a:lnTo>
                <a:lnTo>
                  <a:pt x="1062750" y="8516"/>
                </a:lnTo>
                <a:lnTo>
                  <a:pt x="1015777" y="15044"/>
                </a:lnTo>
                <a:lnTo>
                  <a:pt x="969400" y="23356"/>
                </a:lnTo>
                <a:lnTo>
                  <a:pt x="923653" y="33417"/>
                </a:lnTo>
                <a:lnTo>
                  <a:pt x="878573" y="45190"/>
                </a:lnTo>
                <a:lnTo>
                  <a:pt x="834196" y="58639"/>
                </a:lnTo>
                <a:lnTo>
                  <a:pt x="790557" y="73728"/>
                </a:lnTo>
                <a:lnTo>
                  <a:pt x="747694" y="90422"/>
                </a:lnTo>
                <a:lnTo>
                  <a:pt x="705642" y="108683"/>
                </a:lnTo>
                <a:lnTo>
                  <a:pt x="664436" y="128477"/>
                </a:lnTo>
                <a:lnTo>
                  <a:pt x="624114" y="149767"/>
                </a:lnTo>
                <a:lnTo>
                  <a:pt x="584711" y="172516"/>
                </a:lnTo>
                <a:lnTo>
                  <a:pt x="546263" y="196690"/>
                </a:lnTo>
                <a:lnTo>
                  <a:pt x="508806" y="222251"/>
                </a:lnTo>
                <a:lnTo>
                  <a:pt x="472377" y="249164"/>
                </a:lnTo>
                <a:lnTo>
                  <a:pt x="437011" y="277393"/>
                </a:lnTo>
                <a:lnTo>
                  <a:pt x="402744" y="306901"/>
                </a:lnTo>
                <a:lnTo>
                  <a:pt x="369613" y="337653"/>
                </a:lnTo>
                <a:lnTo>
                  <a:pt x="337653" y="369613"/>
                </a:lnTo>
                <a:lnTo>
                  <a:pt x="306901" y="402744"/>
                </a:lnTo>
                <a:lnTo>
                  <a:pt x="277393" y="437011"/>
                </a:lnTo>
                <a:lnTo>
                  <a:pt x="249164" y="472377"/>
                </a:lnTo>
                <a:lnTo>
                  <a:pt x="222251" y="508806"/>
                </a:lnTo>
                <a:lnTo>
                  <a:pt x="196690" y="546263"/>
                </a:lnTo>
                <a:lnTo>
                  <a:pt x="172516" y="584711"/>
                </a:lnTo>
                <a:lnTo>
                  <a:pt x="149767" y="624114"/>
                </a:lnTo>
                <a:lnTo>
                  <a:pt x="128477" y="664436"/>
                </a:lnTo>
                <a:lnTo>
                  <a:pt x="108683" y="705642"/>
                </a:lnTo>
                <a:lnTo>
                  <a:pt x="90422" y="747694"/>
                </a:lnTo>
                <a:lnTo>
                  <a:pt x="73728" y="790557"/>
                </a:lnTo>
                <a:lnTo>
                  <a:pt x="58639" y="834196"/>
                </a:lnTo>
                <a:lnTo>
                  <a:pt x="45190" y="878573"/>
                </a:lnTo>
                <a:lnTo>
                  <a:pt x="33417" y="923653"/>
                </a:lnTo>
                <a:lnTo>
                  <a:pt x="23356" y="969400"/>
                </a:lnTo>
                <a:lnTo>
                  <a:pt x="15044" y="1015777"/>
                </a:lnTo>
                <a:lnTo>
                  <a:pt x="8516" y="1062750"/>
                </a:lnTo>
                <a:lnTo>
                  <a:pt x="3809" y="1110280"/>
                </a:lnTo>
                <a:lnTo>
                  <a:pt x="958" y="1158334"/>
                </a:lnTo>
                <a:lnTo>
                  <a:pt x="0" y="1206874"/>
                </a:lnTo>
                <a:lnTo>
                  <a:pt x="958" y="1255414"/>
                </a:lnTo>
                <a:lnTo>
                  <a:pt x="3809" y="1303467"/>
                </a:lnTo>
                <a:lnTo>
                  <a:pt x="8516" y="1350998"/>
                </a:lnTo>
                <a:lnTo>
                  <a:pt x="15044" y="1397970"/>
                </a:lnTo>
                <a:lnTo>
                  <a:pt x="23356" y="1444348"/>
                </a:lnTo>
                <a:lnTo>
                  <a:pt x="33417" y="1490094"/>
                </a:lnTo>
                <a:lnTo>
                  <a:pt x="45190" y="1535174"/>
                </a:lnTo>
                <a:lnTo>
                  <a:pt x="58639" y="1579552"/>
                </a:lnTo>
                <a:lnTo>
                  <a:pt x="73728" y="1623190"/>
                </a:lnTo>
                <a:lnTo>
                  <a:pt x="90422" y="1666053"/>
                </a:lnTo>
                <a:lnTo>
                  <a:pt x="108683" y="1708106"/>
                </a:lnTo>
                <a:lnTo>
                  <a:pt x="128477" y="1749311"/>
                </a:lnTo>
                <a:lnTo>
                  <a:pt x="149767" y="1789633"/>
                </a:lnTo>
                <a:lnTo>
                  <a:pt x="172516" y="1829037"/>
                </a:lnTo>
                <a:lnTo>
                  <a:pt x="196690" y="1867484"/>
                </a:lnTo>
                <a:lnTo>
                  <a:pt x="222251" y="1904941"/>
                </a:lnTo>
                <a:lnTo>
                  <a:pt x="249164" y="1941371"/>
                </a:lnTo>
                <a:lnTo>
                  <a:pt x="277393" y="1976737"/>
                </a:lnTo>
                <a:lnTo>
                  <a:pt x="306901" y="2011003"/>
                </a:lnTo>
                <a:lnTo>
                  <a:pt x="337653" y="2044134"/>
                </a:lnTo>
                <a:lnTo>
                  <a:pt x="369613" y="2076094"/>
                </a:lnTo>
                <a:lnTo>
                  <a:pt x="402744" y="2106846"/>
                </a:lnTo>
                <a:lnTo>
                  <a:pt x="437011" y="2136355"/>
                </a:lnTo>
                <a:lnTo>
                  <a:pt x="472377" y="2164583"/>
                </a:lnTo>
                <a:lnTo>
                  <a:pt x="508806" y="2191496"/>
                </a:lnTo>
                <a:lnTo>
                  <a:pt x="546263" y="2217058"/>
                </a:lnTo>
                <a:lnTo>
                  <a:pt x="584711" y="2241231"/>
                </a:lnTo>
                <a:lnTo>
                  <a:pt x="624114" y="2263981"/>
                </a:lnTo>
                <a:lnTo>
                  <a:pt x="664436" y="2285270"/>
                </a:lnTo>
                <a:lnTo>
                  <a:pt x="705642" y="2305064"/>
                </a:lnTo>
                <a:lnTo>
                  <a:pt x="747694" y="2323326"/>
                </a:lnTo>
                <a:lnTo>
                  <a:pt x="790557" y="2340019"/>
                </a:lnTo>
                <a:lnTo>
                  <a:pt x="834196" y="2355109"/>
                </a:lnTo>
                <a:lnTo>
                  <a:pt x="878573" y="2368558"/>
                </a:lnTo>
                <a:lnTo>
                  <a:pt x="923653" y="2380331"/>
                </a:lnTo>
                <a:lnTo>
                  <a:pt x="969400" y="2390391"/>
                </a:lnTo>
                <a:lnTo>
                  <a:pt x="1015777" y="2398703"/>
                </a:lnTo>
                <a:lnTo>
                  <a:pt x="1062750" y="2405231"/>
                </a:lnTo>
                <a:lnTo>
                  <a:pt x="1110280" y="2409939"/>
                </a:lnTo>
                <a:lnTo>
                  <a:pt x="1158334" y="2412790"/>
                </a:lnTo>
                <a:lnTo>
                  <a:pt x="1206874" y="2413748"/>
                </a:lnTo>
                <a:lnTo>
                  <a:pt x="1255414" y="2412790"/>
                </a:lnTo>
                <a:lnTo>
                  <a:pt x="1303467" y="2409939"/>
                </a:lnTo>
                <a:lnTo>
                  <a:pt x="1350998" y="2405231"/>
                </a:lnTo>
                <a:lnTo>
                  <a:pt x="1397970" y="2398703"/>
                </a:lnTo>
                <a:lnTo>
                  <a:pt x="1444348" y="2390391"/>
                </a:lnTo>
                <a:lnTo>
                  <a:pt x="1490094" y="2380331"/>
                </a:lnTo>
                <a:lnTo>
                  <a:pt x="1535174" y="2368558"/>
                </a:lnTo>
                <a:lnTo>
                  <a:pt x="1579552" y="2355109"/>
                </a:lnTo>
                <a:lnTo>
                  <a:pt x="1623190" y="2340019"/>
                </a:lnTo>
                <a:lnTo>
                  <a:pt x="1666053" y="2323326"/>
                </a:lnTo>
                <a:lnTo>
                  <a:pt x="1708106" y="2305064"/>
                </a:lnTo>
                <a:lnTo>
                  <a:pt x="1749311" y="2285270"/>
                </a:lnTo>
                <a:lnTo>
                  <a:pt x="1789633" y="2263981"/>
                </a:lnTo>
                <a:lnTo>
                  <a:pt x="1829037" y="2241231"/>
                </a:lnTo>
                <a:lnTo>
                  <a:pt x="1867484" y="2217058"/>
                </a:lnTo>
                <a:lnTo>
                  <a:pt x="1904941" y="2191496"/>
                </a:lnTo>
                <a:lnTo>
                  <a:pt x="1941371" y="2164583"/>
                </a:lnTo>
                <a:lnTo>
                  <a:pt x="1976737" y="2136355"/>
                </a:lnTo>
                <a:lnTo>
                  <a:pt x="2011003" y="2106846"/>
                </a:lnTo>
                <a:lnTo>
                  <a:pt x="2044134" y="2076094"/>
                </a:lnTo>
                <a:lnTo>
                  <a:pt x="2076094" y="2044134"/>
                </a:lnTo>
                <a:lnTo>
                  <a:pt x="2106846" y="2011003"/>
                </a:lnTo>
                <a:lnTo>
                  <a:pt x="2136355" y="1976737"/>
                </a:lnTo>
                <a:lnTo>
                  <a:pt x="2164583" y="1941371"/>
                </a:lnTo>
                <a:lnTo>
                  <a:pt x="2191496" y="1904941"/>
                </a:lnTo>
                <a:lnTo>
                  <a:pt x="2217058" y="1867484"/>
                </a:lnTo>
                <a:lnTo>
                  <a:pt x="2241231" y="1829037"/>
                </a:lnTo>
                <a:lnTo>
                  <a:pt x="2263981" y="1789633"/>
                </a:lnTo>
                <a:lnTo>
                  <a:pt x="2285270" y="1749311"/>
                </a:lnTo>
                <a:lnTo>
                  <a:pt x="2305064" y="1708106"/>
                </a:lnTo>
                <a:lnTo>
                  <a:pt x="2323326" y="1666053"/>
                </a:lnTo>
                <a:lnTo>
                  <a:pt x="2340019" y="1623190"/>
                </a:lnTo>
                <a:lnTo>
                  <a:pt x="2355109" y="1579552"/>
                </a:lnTo>
                <a:lnTo>
                  <a:pt x="2368558" y="1535174"/>
                </a:lnTo>
                <a:lnTo>
                  <a:pt x="2380331" y="1490094"/>
                </a:lnTo>
                <a:lnTo>
                  <a:pt x="2390391" y="1444348"/>
                </a:lnTo>
                <a:lnTo>
                  <a:pt x="2398703" y="1397970"/>
                </a:lnTo>
                <a:lnTo>
                  <a:pt x="2405231" y="1350998"/>
                </a:lnTo>
                <a:lnTo>
                  <a:pt x="2409939" y="1303467"/>
                </a:lnTo>
                <a:lnTo>
                  <a:pt x="2412790" y="1255414"/>
                </a:lnTo>
                <a:lnTo>
                  <a:pt x="2413748" y="1206874"/>
                </a:lnTo>
                <a:lnTo>
                  <a:pt x="2412790" y="1158334"/>
                </a:lnTo>
                <a:lnTo>
                  <a:pt x="2409939" y="1110280"/>
                </a:lnTo>
                <a:lnTo>
                  <a:pt x="2405231" y="1062750"/>
                </a:lnTo>
                <a:lnTo>
                  <a:pt x="2398703" y="1015777"/>
                </a:lnTo>
                <a:lnTo>
                  <a:pt x="2390391" y="969400"/>
                </a:lnTo>
                <a:lnTo>
                  <a:pt x="2380331" y="923653"/>
                </a:lnTo>
                <a:lnTo>
                  <a:pt x="2368558" y="878573"/>
                </a:lnTo>
                <a:lnTo>
                  <a:pt x="2355109" y="834196"/>
                </a:lnTo>
                <a:lnTo>
                  <a:pt x="2340019" y="790557"/>
                </a:lnTo>
                <a:lnTo>
                  <a:pt x="2323326" y="747694"/>
                </a:lnTo>
                <a:lnTo>
                  <a:pt x="2305064" y="705642"/>
                </a:lnTo>
                <a:lnTo>
                  <a:pt x="2285270" y="664436"/>
                </a:lnTo>
                <a:lnTo>
                  <a:pt x="2263981" y="624114"/>
                </a:lnTo>
                <a:lnTo>
                  <a:pt x="2241231" y="584711"/>
                </a:lnTo>
                <a:lnTo>
                  <a:pt x="2217058" y="546263"/>
                </a:lnTo>
                <a:lnTo>
                  <a:pt x="2191496" y="508806"/>
                </a:lnTo>
                <a:lnTo>
                  <a:pt x="2164583" y="472377"/>
                </a:lnTo>
                <a:lnTo>
                  <a:pt x="2136355" y="437011"/>
                </a:lnTo>
                <a:lnTo>
                  <a:pt x="2106846" y="402744"/>
                </a:lnTo>
                <a:lnTo>
                  <a:pt x="2076094" y="369613"/>
                </a:lnTo>
                <a:lnTo>
                  <a:pt x="2044134" y="337653"/>
                </a:lnTo>
                <a:lnTo>
                  <a:pt x="2011003" y="306901"/>
                </a:lnTo>
                <a:lnTo>
                  <a:pt x="1976737" y="277393"/>
                </a:lnTo>
                <a:lnTo>
                  <a:pt x="1941371" y="249164"/>
                </a:lnTo>
                <a:lnTo>
                  <a:pt x="1904941" y="222251"/>
                </a:lnTo>
                <a:lnTo>
                  <a:pt x="1867484" y="196690"/>
                </a:lnTo>
                <a:lnTo>
                  <a:pt x="1829037" y="172516"/>
                </a:lnTo>
                <a:lnTo>
                  <a:pt x="1789633" y="149767"/>
                </a:lnTo>
                <a:lnTo>
                  <a:pt x="1749311" y="128477"/>
                </a:lnTo>
                <a:lnTo>
                  <a:pt x="1708106" y="108683"/>
                </a:lnTo>
                <a:lnTo>
                  <a:pt x="1666053" y="90422"/>
                </a:lnTo>
                <a:lnTo>
                  <a:pt x="1623190" y="73728"/>
                </a:lnTo>
                <a:lnTo>
                  <a:pt x="1579552" y="58639"/>
                </a:lnTo>
                <a:lnTo>
                  <a:pt x="1535174" y="45190"/>
                </a:lnTo>
                <a:lnTo>
                  <a:pt x="1490094" y="33417"/>
                </a:lnTo>
                <a:lnTo>
                  <a:pt x="1444348" y="23356"/>
                </a:lnTo>
                <a:lnTo>
                  <a:pt x="1397970" y="15044"/>
                </a:lnTo>
                <a:lnTo>
                  <a:pt x="1350998" y="8516"/>
                </a:lnTo>
                <a:lnTo>
                  <a:pt x="1303467" y="3809"/>
                </a:lnTo>
                <a:lnTo>
                  <a:pt x="1255414" y="958"/>
                </a:lnTo>
                <a:lnTo>
                  <a:pt x="1206874" y="0"/>
                </a:lnTo>
                <a:close/>
              </a:path>
            </a:pathLst>
          </a:custGeom>
          <a:solidFill>
            <a:srgbClr val="E2E2E2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4" name="object 8">
            <a:extLst>
              <a:ext uri="{FF2B5EF4-FFF2-40B4-BE49-F238E27FC236}">
                <a16:creationId xmlns:a16="http://schemas.microsoft.com/office/drawing/2014/main" id="{A98A1276-0691-45DF-9219-8DE4E0D05D8B}"/>
              </a:ext>
            </a:extLst>
          </p:cNvPr>
          <p:cNvSpPr/>
          <p:nvPr userDrawn="1"/>
        </p:nvSpPr>
        <p:spPr>
          <a:xfrm>
            <a:off x="956075" y="3747377"/>
            <a:ext cx="2417130" cy="2417130"/>
          </a:xfrm>
          <a:custGeom>
            <a:avLst/>
            <a:gdLst/>
            <a:ahLst/>
            <a:cxnLst/>
            <a:rect l="l" t="t" r="r" b="b"/>
            <a:pathLst>
              <a:path w="2414270" h="2414270">
                <a:moveTo>
                  <a:pt x="1206874" y="0"/>
                </a:moveTo>
                <a:lnTo>
                  <a:pt x="1158334" y="958"/>
                </a:lnTo>
                <a:lnTo>
                  <a:pt x="1110280" y="3809"/>
                </a:lnTo>
                <a:lnTo>
                  <a:pt x="1062750" y="8516"/>
                </a:lnTo>
                <a:lnTo>
                  <a:pt x="1015777" y="15044"/>
                </a:lnTo>
                <a:lnTo>
                  <a:pt x="969400" y="23356"/>
                </a:lnTo>
                <a:lnTo>
                  <a:pt x="923653" y="33417"/>
                </a:lnTo>
                <a:lnTo>
                  <a:pt x="878573" y="45190"/>
                </a:lnTo>
                <a:lnTo>
                  <a:pt x="834196" y="58639"/>
                </a:lnTo>
                <a:lnTo>
                  <a:pt x="790557" y="73728"/>
                </a:lnTo>
                <a:lnTo>
                  <a:pt x="747694" y="90422"/>
                </a:lnTo>
                <a:lnTo>
                  <a:pt x="705642" y="108683"/>
                </a:lnTo>
                <a:lnTo>
                  <a:pt x="664436" y="128477"/>
                </a:lnTo>
                <a:lnTo>
                  <a:pt x="624114" y="149767"/>
                </a:lnTo>
                <a:lnTo>
                  <a:pt x="584711" y="172516"/>
                </a:lnTo>
                <a:lnTo>
                  <a:pt x="546263" y="196690"/>
                </a:lnTo>
                <a:lnTo>
                  <a:pt x="508806" y="222251"/>
                </a:lnTo>
                <a:lnTo>
                  <a:pt x="472377" y="249164"/>
                </a:lnTo>
                <a:lnTo>
                  <a:pt x="437011" y="277393"/>
                </a:lnTo>
                <a:lnTo>
                  <a:pt x="402744" y="306901"/>
                </a:lnTo>
                <a:lnTo>
                  <a:pt x="369613" y="337653"/>
                </a:lnTo>
                <a:lnTo>
                  <a:pt x="337653" y="369613"/>
                </a:lnTo>
                <a:lnTo>
                  <a:pt x="306901" y="402744"/>
                </a:lnTo>
                <a:lnTo>
                  <a:pt x="277393" y="437011"/>
                </a:lnTo>
                <a:lnTo>
                  <a:pt x="249164" y="472377"/>
                </a:lnTo>
                <a:lnTo>
                  <a:pt x="222251" y="508806"/>
                </a:lnTo>
                <a:lnTo>
                  <a:pt x="196690" y="546263"/>
                </a:lnTo>
                <a:lnTo>
                  <a:pt x="172516" y="584711"/>
                </a:lnTo>
                <a:lnTo>
                  <a:pt x="149767" y="624114"/>
                </a:lnTo>
                <a:lnTo>
                  <a:pt x="128477" y="664436"/>
                </a:lnTo>
                <a:lnTo>
                  <a:pt x="108683" y="705642"/>
                </a:lnTo>
                <a:lnTo>
                  <a:pt x="90422" y="747694"/>
                </a:lnTo>
                <a:lnTo>
                  <a:pt x="73728" y="790557"/>
                </a:lnTo>
                <a:lnTo>
                  <a:pt x="58639" y="834196"/>
                </a:lnTo>
                <a:lnTo>
                  <a:pt x="45190" y="878573"/>
                </a:lnTo>
                <a:lnTo>
                  <a:pt x="33417" y="923653"/>
                </a:lnTo>
                <a:lnTo>
                  <a:pt x="23356" y="969400"/>
                </a:lnTo>
                <a:lnTo>
                  <a:pt x="15044" y="1015777"/>
                </a:lnTo>
                <a:lnTo>
                  <a:pt x="8516" y="1062750"/>
                </a:lnTo>
                <a:lnTo>
                  <a:pt x="3809" y="1110280"/>
                </a:lnTo>
                <a:lnTo>
                  <a:pt x="958" y="1158334"/>
                </a:lnTo>
                <a:lnTo>
                  <a:pt x="0" y="1206874"/>
                </a:lnTo>
                <a:lnTo>
                  <a:pt x="958" y="1255414"/>
                </a:lnTo>
                <a:lnTo>
                  <a:pt x="3809" y="1303467"/>
                </a:lnTo>
                <a:lnTo>
                  <a:pt x="8516" y="1350998"/>
                </a:lnTo>
                <a:lnTo>
                  <a:pt x="15044" y="1397970"/>
                </a:lnTo>
                <a:lnTo>
                  <a:pt x="23356" y="1444348"/>
                </a:lnTo>
                <a:lnTo>
                  <a:pt x="33417" y="1490094"/>
                </a:lnTo>
                <a:lnTo>
                  <a:pt x="45190" y="1535174"/>
                </a:lnTo>
                <a:lnTo>
                  <a:pt x="58639" y="1579552"/>
                </a:lnTo>
                <a:lnTo>
                  <a:pt x="73728" y="1623190"/>
                </a:lnTo>
                <a:lnTo>
                  <a:pt x="90422" y="1666053"/>
                </a:lnTo>
                <a:lnTo>
                  <a:pt x="108683" y="1708106"/>
                </a:lnTo>
                <a:lnTo>
                  <a:pt x="128477" y="1749311"/>
                </a:lnTo>
                <a:lnTo>
                  <a:pt x="149767" y="1789633"/>
                </a:lnTo>
                <a:lnTo>
                  <a:pt x="172516" y="1829037"/>
                </a:lnTo>
                <a:lnTo>
                  <a:pt x="196690" y="1867484"/>
                </a:lnTo>
                <a:lnTo>
                  <a:pt x="222251" y="1904941"/>
                </a:lnTo>
                <a:lnTo>
                  <a:pt x="249164" y="1941371"/>
                </a:lnTo>
                <a:lnTo>
                  <a:pt x="277393" y="1976737"/>
                </a:lnTo>
                <a:lnTo>
                  <a:pt x="306901" y="2011003"/>
                </a:lnTo>
                <a:lnTo>
                  <a:pt x="337653" y="2044134"/>
                </a:lnTo>
                <a:lnTo>
                  <a:pt x="369613" y="2076094"/>
                </a:lnTo>
                <a:lnTo>
                  <a:pt x="402744" y="2106846"/>
                </a:lnTo>
                <a:lnTo>
                  <a:pt x="437011" y="2136355"/>
                </a:lnTo>
                <a:lnTo>
                  <a:pt x="472377" y="2164583"/>
                </a:lnTo>
                <a:lnTo>
                  <a:pt x="508806" y="2191496"/>
                </a:lnTo>
                <a:lnTo>
                  <a:pt x="546263" y="2217058"/>
                </a:lnTo>
                <a:lnTo>
                  <a:pt x="584711" y="2241231"/>
                </a:lnTo>
                <a:lnTo>
                  <a:pt x="624114" y="2263981"/>
                </a:lnTo>
                <a:lnTo>
                  <a:pt x="664436" y="2285270"/>
                </a:lnTo>
                <a:lnTo>
                  <a:pt x="705642" y="2305064"/>
                </a:lnTo>
                <a:lnTo>
                  <a:pt x="747694" y="2323326"/>
                </a:lnTo>
                <a:lnTo>
                  <a:pt x="790557" y="2340019"/>
                </a:lnTo>
                <a:lnTo>
                  <a:pt x="834196" y="2355109"/>
                </a:lnTo>
                <a:lnTo>
                  <a:pt x="878573" y="2368558"/>
                </a:lnTo>
                <a:lnTo>
                  <a:pt x="923653" y="2380331"/>
                </a:lnTo>
                <a:lnTo>
                  <a:pt x="969400" y="2390391"/>
                </a:lnTo>
                <a:lnTo>
                  <a:pt x="1015777" y="2398703"/>
                </a:lnTo>
                <a:lnTo>
                  <a:pt x="1062750" y="2405231"/>
                </a:lnTo>
                <a:lnTo>
                  <a:pt x="1110280" y="2409939"/>
                </a:lnTo>
                <a:lnTo>
                  <a:pt x="1158334" y="2412790"/>
                </a:lnTo>
                <a:lnTo>
                  <a:pt x="1206874" y="2413748"/>
                </a:lnTo>
                <a:lnTo>
                  <a:pt x="1255414" y="2412790"/>
                </a:lnTo>
                <a:lnTo>
                  <a:pt x="1303467" y="2409939"/>
                </a:lnTo>
                <a:lnTo>
                  <a:pt x="1350998" y="2405231"/>
                </a:lnTo>
                <a:lnTo>
                  <a:pt x="1397970" y="2398703"/>
                </a:lnTo>
                <a:lnTo>
                  <a:pt x="1444348" y="2390391"/>
                </a:lnTo>
                <a:lnTo>
                  <a:pt x="1490094" y="2380331"/>
                </a:lnTo>
                <a:lnTo>
                  <a:pt x="1535174" y="2368558"/>
                </a:lnTo>
                <a:lnTo>
                  <a:pt x="1579552" y="2355109"/>
                </a:lnTo>
                <a:lnTo>
                  <a:pt x="1623190" y="2340019"/>
                </a:lnTo>
                <a:lnTo>
                  <a:pt x="1666053" y="2323326"/>
                </a:lnTo>
                <a:lnTo>
                  <a:pt x="1708106" y="2305064"/>
                </a:lnTo>
                <a:lnTo>
                  <a:pt x="1749311" y="2285270"/>
                </a:lnTo>
                <a:lnTo>
                  <a:pt x="1789633" y="2263981"/>
                </a:lnTo>
                <a:lnTo>
                  <a:pt x="1829037" y="2241231"/>
                </a:lnTo>
                <a:lnTo>
                  <a:pt x="1867484" y="2217058"/>
                </a:lnTo>
                <a:lnTo>
                  <a:pt x="1904941" y="2191496"/>
                </a:lnTo>
                <a:lnTo>
                  <a:pt x="1941371" y="2164583"/>
                </a:lnTo>
                <a:lnTo>
                  <a:pt x="1976737" y="2136355"/>
                </a:lnTo>
                <a:lnTo>
                  <a:pt x="2011003" y="2106846"/>
                </a:lnTo>
                <a:lnTo>
                  <a:pt x="2044134" y="2076094"/>
                </a:lnTo>
                <a:lnTo>
                  <a:pt x="2076094" y="2044134"/>
                </a:lnTo>
                <a:lnTo>
                  <a:pt x="2106846" y="2011003"/>
                </a:lnTo>
                <a:lnTo>
                  <a:pt x="2136355" y="1976737"/>
                </a:lnTo>
                <a:lnTo>
                  <a:pt x="2164583" y="1941371"/>
                </a:lnTo>
                <a:lnTo>
                  <a:pt x="2191496" y="1904941"/>
                </a:lnTo>
                <a:lnTo>
                  <a:pt x="2217058" y="1867484"/>
                </a:lnTo>
                <a:lnTo>
                  <a:pt x="2241231" y="1829037"/>
                </a:lnTo>
                <a:lnTo>
                  <a:pt x="2263981" y="1789633"/>
                </a:lnTo>
                <a:lnTo>
                  <a:pt x="2285270" y="1749311"/>
                </a:lnTo>
                <a:lnTo>
                  <a:pt x="2305064" y="1708106"/>
                </a:lnTo>
                <a:lnTo>
                  <a:pt x="2323326" y="1666053"/>
                </a:lnTo>
                <a:lnTo>
                  <a:pt x="2340019" y="1623190"/>
                </a:lnTo>
                <a:lnTo>
                  <a:pt x="2355109" y="1579552"/>
                </a:lnTo>
                <a:lnTo>
                  <a:pt x="2368558" y="1535174"/>
                </a:lnTo>
                <a:lnTo>
                  <a:pt x="2380331" y="1490094"/>
                </a:lnTo>
                <a:lnTo>
                  <a:pt x="2390391" y="1444348"/>
                </a:lnTo>
                <a:lnTo>
                  <a:pt x="2398703" y="1397970"/>
                </a:lnTo>
                <a:lnTo>
                  <a:pt x="2405231" y="1350998"/>
                </a:lnTo>
                <a:lnTo>
                  <a:pt x="2409939" y="1303467"/>
                </a:lnTo>
                <a:lnTo>
                  <a:pt x="2412790" y="1255414"/>
                </a:lnTo>
                <a:lnTo>
                  <a:pt x="2413748" y="1206874"/>
                </a:lnTo>
                <a:lnTo>
                  <a:pt x="2412790" y="1158334"/>
                </a:lnTo>
                <a:lnTo>
                  <a:pt x="2409939" y="1110280"/>
                </a:lnTo>
                <a:lnTo>
                  <a:pt x="2405231" y="1062750"/>
                </a:lnTo>
                <a:lnTo>
                  <a:pt x="2398703" y="1015777"/>
                </a:lnTo>
                <a:lnTo>
                  <a:pt x="2390391" y="969400"/>
                </a:lnTo>
                <a:lnTo>
                  <a:pt x="2380331" y="923653"/>
                </a:lnTo>
                <a:lnTo>
                  <a:pt x="2368558" y="878573"/>
                </a:lnTo>
                <a:lnTo>
                  <a:pt x="2355109" y="834196"/>
                </a:lnTo>
                <a:lnTo>
                  <a:pt x="2340019" y="790557"/>
                </a:lnTo>
                <a:lnTo>
                  <a:pt x="2323326" y="747694"/>
                </a:lnTo>
                <a:lnTo>
                  <a:pt x="2305064" y="705642"/>
                </a:lnTo>
                <a:lnTo>
                  <a:pt x="2285270" y="664436"/>
                </a:lnTo>
                <a:lnTo>
                  <a:pt x="2263981" y="624114"/>
                </a:lnTo>
                <a:lnTo>
                  <a:pt x="2241231" y="584711"/>
                </a:lnTo>
                <a:lnTo>
                  <a:pt x="2217058" y="546263"/>
                </a:lnTo>
                <a:lnTo>
                  <a:pt x="2191496" y="508806"/>
                </a:lnTo>
                <a:lnTo>
                  <a:pt x="2164583" y="472377"/>
                </a:lnTo>
                <a:lnTo>
                  <a:pt x="2136355" y="437011"/>
                </a:lnTo>
                <a:lnTo>
                  <a:pt x="2106846" y="402744"/>
                </a:lnTo>
                <a:lnTo>
                  <a:pt x="2076094" y="369613"/>
                </a:lnTo>
                <a:lnTo>
                  <a:pt x="2044134" y="337653"/>
                </a:lnTo>
                <a:lnTo>
                  <a:pt x="2011003" y="306901"/>
                </a:lnTo>
                <a:lnTo>
                  <a:pt x="1976737" y="277393"/>
                </a:lnTo>
                <a:lnTo>
                  <a:pt x="1941371" y="249164"/>
                </a:lnTo>
                <a:lnTo>
                  <a:pt x="1904941" y="222251"/>
                </a:lnTo>
                <a:lnTo>
                  <a:pt x="1867484" y="196690"/>
                </a:lnTo>
                <a:lnTo>
                  <a:pt x="1829037" y="172516"/>
                </a:lnTo>
                <a:lnTo>
                  <a:pt x="1789633" y="149767"/>
                </a:lnTo>
                <a:lnTo>
                  <a:pt x="1749311" y="128477"/>
                </a:lnTo>
                <a:lnTo>
                  <a:pt x="1708106" y="108683"/>
                </a:lnTo>
                <a:lnTo>
                  <a:pt x="1666053" y="90422"/>
                </a:lnTo>
                <a:lnTo>
                  <a:pt x="1623190" y="73728"/>
                </a:lnTo>
                <a:lnTo>
                  <a:pt x="1579552" y="58639"/>
                </a:lnTo>
                <a:lnTo>
                  <a:pt x="1535174" y="45190"/>
                </a:lnTo>
                <a:lnTo>
                  <a:pt x="1490094" y="33417"/>
                </a:lnTo>
                <a:lnTo>
                  <a:pt x="1444348" y="23356"/>
                </a:lnTo>
                <a:lnTo>
                  <a:pt x="1397970" y="15044"/>
                </a:lnTo>
                <a:lnTo>
                  <a:pt x="1350998" y="8516"/>
                </a:lnTo>
                <a:lnTo>
                  <a:pt x="1303467" y="3809"/>
                </a:lnTo>
                <a:lnTo>
                  <a:pt x="1255414" y="958"/>
                </a:lnTo>
                <a:lnTo>
                  <a:pt x="1206874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6" name="object 9">
            <a:extLst>
              <a:ext uri="{FF2B5EF4-FFF2-40B4-BE49-F238E27FC236}">
                <a16:creationId xmlns:a16="http://schemas.microsoft.com/office/drawing/2014/main" id="{E890CD96-5597-495E-B7E4-AF1745E0A5C3}"/>
              </a:ext>
            </a:extLst>
          </p:cNvPr>
          <p:cNvSpPr/>
          <p:nvPr userDrawn="1"/>
        </p:nvSpPr>
        <p:spPr>
          <a:xfrm>
            <a:off x="3350047" y="3683131"/>
            <a:ext cx="584256" cy="416418"/>
          </a:xfrm>
          <a:custGeom>
            <a:avLst/>
            <a:gdLst/>
            <a:ahLst/>
            <a:cxnLst/>
            <a:rect l="l" t="t" r="r" b="b"/>
            <a:pathLst>
              <a:path w="583564" h="415925">
                <a:moveTo>
                  <a:pt x="570226" y="54482"/>
                </a:moveTo>
                <a:lnTo>
                  <a:pt x="473795" y="54482"/>
                </a:lnTo>
                <a:lnTo>
                  <a:pt x="9579" y="373622"/>
                </a:lnTo>
                <a:lnTo>
                  <a:pt x="3228" y="380184"/>
                </a:lnTo>
                <a:lnTo>
                  <a:pt x="0" y="388386"/>
                </a:lnTo>
                <a:lnTo>
                  <a:pt x="81" y="397200"/>
                </a:lnTo>
                <a:lnTo>
                  <a:pt x="3661" y="405600"/>
                </a:lnTo>
                <a:lnTo>
                  <a:pt x="4854" y="407183"/>
                </a:lnTo>
                <a:lnTo>
                  <a:pt x="11433" y="412666"/>
                </a:lnTo>
                <a:lnTo>
                  <a:pt x="19336" y="415325"/>
                </a:lnTo>
                <a:lnTo>
                  <a:pt x="27691" y="414996"/>
                </a:lnTo>
                <a:lnTo>
                  <a:pt x="35626" y="411518"/>
                </a:lnTo>
                <a:lnTo>
                  <a:pt x="499817" y="92378"/>
                </a:lnTo>
                <a:lnTo>
                  <a:pt x="551244" y="92378"/>
                </a:lnTo>
                <a:lnTo>
                  <a:pt x="570226" y="54482"/>
                </a:lnTo>
                <a:close/>
              </a:path>
              <a:path w="583564" h="415925">
                <a:moveTo>
                  <a:pt x="551244" y="92378"/>
                </a:moveTo>
                <a:lnTo>
                  <a:pt x="499817" y="92378"/>
                </a:lnTo>
                <a:lnTo>
                  <a:pt x="417679" y="256377"/>
                </a:lnTo>
                <a:lnTo>
                  <a:pt x="415290" y="265183"/>
                </a:lnTo>
                <a:lnTo>
                  <a:pt x="416421" y="273921"/>
                </a:lnTo>
                <a:lnTo>
                  <a:pt x="420745" y="281599"/>
                </a:lnTo>
                <a:lnTo>
                  <a:pt x="427933" y="287224"/>
                </a:lnTo>
                <a:lnTo>
                  <a:pt x="436746" y="289614"/>
                </a:lnTo>
                <a:lnTo>
                  <a:pt x="445487" y="288481"/>
                </a:lnTo>
                <a:lnTo>
                  <a:pt x="453167" y="284153"/>
                </a:lnTo>
                <a:lnTo>
                  <a:pt x="458792" y="276959"/>
                </a:lnTo>
                <a:lnTo>
                  <a:pt x="551244" y="92378"/>
                </a:lnTo>
                <a:close/>
              </a:path>
              <a:path w="583564" h="415925">
                <a:moveTo>
                  <a:pt x="558081" y="0"/>
                </a:moveTo>
                <a:lnTo>
                  <a:pt x="286739" y="26713"/>
                </a:lnTo>
                <a:lnTo>
                  <a:pt x="266107" y="51843"/>
                </a:lnTo>
                <a:lnTo>
                  <a:pt x="266371" y="53703"/>
                </a:lnTo>
                <a:lnTo>
                  <a:pt x="269459" y="61724"/>
                </a:lnTo>
                <a:lnTo>
                  <a:pt x="275096" y="67903"/>
                </a:lnTo>
                <a:lnTo>
                  <a:pt x="282586" y="71671"/>
                </a:lnTo>
                <a:lnTo>
                  <a:pt x="291237" y="72462"/>
                </a:lnTo>
                <a:lnTo>
                  <a:pt x="473795" y="54482"/>
                </a:lnTo>
                <a:lnTo>
                  <a:pt x="570226" y="54482"/>
                </a:lnTo>
                <a:lnTo>
                  <a:pt x="580900" y="33171"/>
                </a:lnTo>
                <a:lnTo>
                  <a:pt x="583287" y="20911"/>
                </a:lnTo>
                <a:lnTo>
                  <a:pt x="579287" y="9852"/>
                </a:lnTo>
                <a:lnTo>
                  <a:pt x="570388" y="2159"/>
                </a:lnTo>
                <a:lnTo>
                  <a:pt x="558081" y="0"/>
                </a:lnTo>
                <a:close/>
              </a:path>
            </a:pathLst>
          </a:custGeom>
          <a:solidFill>
            <a:srgbClr val="1A1919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8" name="object 10">
            <a:extLst>
              <a:ext uri="{FF2B5EF4-FFF2-40B4-BE49-F238E27FC236}">
                <a16:creationId xmlns:a16="http://schemas.microsoft.com/office/drawing/2014/main" id="{77B3C421-FF6B-477C-9D19-7E8ED44FBB51}"/>
              </a:ext>
            </a:extLst>
          </p:cNvPr>
          <p:cNvSpPr/>
          <p:nvPr userDrawn="1"/>
        </p:nvSpPr>
        <p:spPr>
          <a:xfrm>
            <a:off x="6479928" y="3616986"/>
            <a:ext cx="570905" cy="434219"/>
          </a:xfrm>
          <a:custGeom>
            <a:avLst/>
            <a:gdLst/>
            <a:ahLst/>
            <a:cxnLst/>
            <a:rect l="l" t="t" r="r" b="b"/>
            <a:pathLst>
              <a:path w="570229" h="433704">
                <a:moveTo>
                  <a:pt x="280038" y="351947"/>
                </a:moveTo>
                <a:lnTo>
                  <a:pt x="270927" y="352552"/>
                </a:lnTo>
                <a:lnTo>
                  <a:pt x="263032" y="356469"/>
                </a:lnTo>
                <a:lnTo>
                  <a:pt x="257181" y="363059"/>
                </a:lnTo>
                <a:lnTo>
                  <a:pt x="254205" y="371687"/>
                </a:lnTo>
                <a:lnTo>
                  <a:pt x="254815" y="380798"/>
                </a:lnTo>
                <a:lnTo>
                  <a:pt x="258733" y="388693"/>
                </a:lnTo>
                <a:lnTo>
                  <a:pt x="265324" y="394544"/>
                </a:lnTo>
                <a:lnTo>
                  <a:pt x="273957" y="397520"/>
                </a:lnTo>
                <a:lnTo>
                  <a:pt x="544219" y="433595"/>
                </a:lnTo>
                <a:lnTo>
                  <a:pt x="556583" y="431865"/>
                </a:lnTo>
                <a:lnTo>
                  <a:pt x="565738" y="424485"/>
                </a:lnTo>
                <a:lnTo>
                  <a:pt x="570117" y="413571"/>
                </a:lnTo>
                <a:lnTo>
                  <a:pt x="568155" y="401240"/>
                </a:lnTo>
                <a:lnTo>
                  <a:pt x="556684" y="376210"/>
                </a:lnTo>
                <a:lnTo>
                  <a:pt x="461830" y="376210"/>
                </a:lnTo>
                <a:lnTo>
                  <a:pt x="280038" y="351947"/>
                </a:lnTo>
                <a:close/>
              </a:path>
              <a:path w="570229" h="433704">
                <a:moveTo>
                  <a:pt x="19238" y="0"/>
                </a:moveTo>
                <a:lnTo>
                  <a:pt x="10933" y="2942"/>
                </a:lnTo>
                <a:lnTo>
                  <a:pt x="4160" y="9059"/>
                </a:lnTo>
                <a:lnTo>
                  <a:pt x="3042" y="10705"/>
                </a:lnTo>
                <a:lnTo>
                  <a:pt x="0" y="18712"/>
                </a:lnTo>
                <a:lnTo>
                  <a:pt x="59" y="27052"/>
                </a:lnTo>
                <a:lnTo>
                  <a:pt x="3089" y="34845"/>
                </a:lnTo>
                <a:lnTo>
                  <a:pt x="8960" y="41213"/>
                </a:lnTo>
                <a:lnTo>
                  <a:pt x="461830" y="376210"/>
                </a:lnTo>
                <a:lnTo>
                  <a:pt x="556684" y="376210"/>
                </a:lnTo>
                <a:lnTo>
                  <a:pt x="539754" y="339269"/>
                </a:lnTo>
                <a:lnTo>
                  <a:pt x="489196" y="339269"/>
                </a:lnTo>
                <a:lnTo>
                  <a:pt x="36314" y="4246"/>
                </a:lnTo>
                <a:lnTo>
                  <a:pt x="28042" y="383"/>
                </a:lnTo>
                <a:lnTo>
                  <a:pt x="19238" y="0"/>
                </a:lnTo>
                <a:close/>
              </a:path>
              <a:path w="570229" h="433704">
                <a:moveTo>
                  <a:pt x="432968" y="139961"/>
                </a:moveTo>
                <a:lnTo>
                  <a:pt x="410694" y="164083"/>
                </a:lnTo>
                <a:lnTo>
                  <a:pt x="412763" y="172518"/>
                </a:lnTo>
                <a:lnTo>
                  <a:pt x="489196" y="339269"/>
                </a:lnTo>
                <a:lnTo>
                  <a:pt x="539754" y="339269"/>
                </a:lnTo>
                <a:lnTo>
                  <a:pt x="454555" y="153369"/>
                </a:lnTo>
                <a:lnTo>
                  <a:pt x="449184" y="145984"/>
                </a:lnTo>
                <a:lnTo>
                  <a:pt x="441661" y="141394"/>
                </a:lnTo>
                <a:lnTo>
                  <a:pt x="432968" y="139961"/>
                </a:lnTo>
                <a:close/>
              </a:path>
            </a:pathLst>
          </a:custGeom>
          <a:solidFill>
            <a:srgbClr val="1A1919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6" name="object 11">
            <a:extLst>
              <a:ext uri="{FF2B5EF4-FFF2-40B4-BE49-F238E27FC236}">
                <a16:creationId xmlns:a16="http://schemas.microsoft.com/office/drawing/2014/main" id="{D9335A34-B8B2-4B0B-B7FA-EBEB71257551}"/>
              </a:ext>
            </a:extLst>
          </p:cNvPr>
          <p:cNvSpPr/>
          <p:nvPr userDrawn="1"/>
        </p:nvSpPr>
        <p:spPr>
          <a:xfrm>
            <a:off x="2602966" y="6449202"/>
            <a:ext cx="302618" cy="665632"/>
          </a:xfrm>
          <a:custGeom>
            <a:avLst/>
            <a:gdLst/>
            <a:ahLst/>
            <a:cxnLst/>
            <a:rect l="l" t="t" r="r" b="b"/>
            <a:pathLst>
              <a:path w="302260" h="664845">
                <a:moveTo>
                  <a:pt x="126747" y="114512"/>
                </a:moveTo>
                <a:lnTo>
                  <a:pt x="78267" y="114512"/>
                </a:lnTo>
                <a:lnTo>
                  <a:pt x="257093" y="648703"/>
                </a:lnTo>
                <a:lnTo>
                  <a:pt x="261642" y="656614"/>
                </a:lnTo>
                <a:lnTo>
                  <a:pt x="268631" y="661979"/>
                </a:lnTo>
                <a:lnTo>
                  <a:pt x="277124" y="664332"/>
                </a:lnTo>
                <a:lnTo>
                  <a:pt x="286181" y="663203"/>
                </a:lnTo>
                <a:lnTo>
                  <a:pt x="288041" y="662487"/>
                </a:lnTo>
                <a:lnTo>
                  <a:pt x="295128" y="657679"/>
                </a:lnTo>
                <a:lnTo>
                  <a:pt x="299860" y="650815"/>
                </a:lnTo>
                <a:lnTo>
                  <a:pt x="301843" y="642691"/>
                </a:lnTo>
                <a:lnTo>
                  <a:pt x="300681" y="634102"/>
                </a:lnTo>
                <a:lnTo>
                  <a:pt x="126747" y="114512"/>
                </a:lnTo>
                <a:close/>
              </a:path>
              <a:path w="302260" h="664845">
                <a:moveTo>
                  <a:pt x="76176" y="0"/>
                </a:moveTo>
                <a:lnTo>
                  <a:pt x="64441" y="796"/>
                </a:lnTo>
                <a:lnTo>
                  <a:pt x="54593" y="7226"/>
                </a:lnTo>
                <a:lnTo>
                  <a:pt x="49129" y="18452"/>
                </a:lnTo>
                <a:lnTo>
                  <a:pt x="0" y="286653"/>
                </a:lnTo>
                <a:lnTo>
                  <a:pt x="166" y="295780"/>
                </a:lnTo>
                <a:lnTo>
                  <a:pt x="3698" y="303855"/>
                </a:lnTo>
                <a:lnTo>
                  <a:pt x="9999" y="310016"/>
                </a:lnTo>
                <a:lnTo>
                  <a:pt x="18470" y="313404"/>
                </a:lnTo>
                <a:lnTo>
                  <a:pt x="20342" y="313681"/>
                </a:lnTo>
                <a:lnTo>
                  <a:pt x="28903" y="312919"/>
                </a:lnTo>
                <a:lnTo>
                  <a:pt x="36397" y="309203"/>
                </a:lnTo>
                <a:lnTo>
                  <a:pt x="42087" y="303038"/>
                </a:lnTo>
                <a:lnTo>
                  <a:pt x="45234" y="294934"/>
                </a:lnTo>
                <a:lnTo>
                  <a:pt x="78267" y="114512"/>
                </a:lnTo>
                <a:lnTo>
                  <a:pt x="126747" y="114512"/>
                </a:lnTo>
                <a:lnTo>
                  <a:pt x="121868" y="99936"/>
                </a:lnTo>
                <a:lnTo>
                  <a:pt x="189791" y="99936"/>
                </a:lnTo>
                <a:lnTo>
                  <a:pt x="87302" y="5673"/>
                </a:lnTo>
                <a:lnTo>
                  <a:pt x="76176" y="0"/>
                </a:lnTo>
                <a:close/>
              </a:path>
              <a:path w="302260" h="664845">
                <a:moveTo>
                  <a:pt x="189791" y="99936"/>
                </a:moveTo>
                <a:lnTo>
                  <a:pt x="121868" y="99936"/>
                </a:lnTo>
                <a:lnTo>
                  <a:pt x="256867" y="224092"/>
                </a:lnTo>
                <a:lnTo>
                  <a:pt x="264672" y="228820"/>
                </a:lnTo>
                <a:lnTo>
                  <a:pt x="273385" y="230142"/>
                </a:lnTo>
                <a:lnTo>
                  <a:pt x="281960" y="228099"/>
                </a:lnTo>
                <a:lnTo>
                  <a:pt x="289348" y="222735"/>
                </a:lnTo>
                <a:lnTo>
                  <a:pt x="294074" y="214924"/>
                </a:lnTo>
                <a:lnTo>
                  <a:pt x="295393" y="206212"/>
                </a:lnTo>
                <a:lnTo>
                  <a:pt x="293350" y="197640"/>
                </a:lnTo>
                <a:lnTo>
                  <a:pt x="287991" y="190254"/>
                </a:lnTo>
                <a:lnTo>
                  <a:pt x="189791" y="99936"/>
                </a:lnTo>
                <a:close/>
              </a:path>
            </a:pathLst>
          </a:custGeom>
          <a:solidFill>
            <a:srgbClr val="1A1919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8" name="object 12">
            <a:extLst>
              <a:ext uri="{FF2B5EF4-FFF2-40B4-BE49-F238E27FC236}">
                <a16:creationId xmlns:a16="http://schemas.microsoft.com/office/drawing/2014/main" id="{0B9D1982-F1F2-4A48-B6DB-04F25E4F428A}"/>
              </a:ext>
            </a:extLst>
          </p:cNvPr>
          <p:cNvSpPr/>
          <p:nvPr userDrawn="1"/>
        </p:nvSpPr>
        <p:spPr>
          <a:xfrm>
            <a:off x="7483784" y="6417465"/>
            <a:ext cx="314697" cy="658003"/>
          </a:xfrm>
          <a:custGeom>
            <a:avLst/>
            <a:gdLst/>
            <a:ahLst/>
            <a:cxnLst/>
            <a:rect l="l" t="t" r="r" b="b"/>
            <a:pathLst>
              <a:path w="314325" h="657225">
                <a:moveTo>
                  <a:pt x="19387" y="341649"/>
                </a:moveTo>
                <a:lnTo>
                  <a:pt x="10797" y="344746"/>
                </a:lnTo>
                <a:lnTo>
                  <a:pt x="4289" y="350688"/>
                </a:lnTo>
                <a:lnTo>
                  <a:pt x="483" y="358635"/>
                </a:lnTo>
                <a:lnTo>
                  <a:pt x="0" y="367746"/>
                </a:lnTo>
                <a:lnTo>
                  <a:pt x="39806" y="637493"/>
                </a:lnTo>
                <a:lnTo>
                  <a:pt x="44885" y="648905"/>
                </a:lnTo>
                <a:lnTo>
                  <a:pt x="54504" y="655672"/>
                </a:lnTo>
                <a:lnTo>
                  <a:pt x="66200" y="656873"/>
                </a:lnTo>
                <a:lnTo>
                  <a:pt x="77513" y="651591"/>
                </a:lnTo>
                <a:lnTo>
                  <a:pt x="185930" y="558597"/>
                </a:lnTo>
                <a:lnTo>
                  <a:pt x="115322" y="558597"/>
                </a:lnTo>
                <a:lnTo>
                  <a:pt x="121342" y="542489"/>
                </a:lnTo>
                <a:lnTo>
                  <a:pt x="72261" y="542489"/>
                </a:lnTo>
                <a:lnTo>
                  <a:pt x="45485" y="361037"/>
                </a:lnTo>
                <a:lnTo>
                  <a:pt x="42388" y="352452"/>
                </a:lnTo>
                <a:lnTo>
                  <a:pt x="36446" y="345943"/>
                </a:lnTo>
                <a:lnTo>
                  <a:pt x="28499" y="342134"/>
                </a:lnTo>
                <a:lnTo>
                  <a:pt x="19387" y="341649"/>
                </a:lnTo>
                <a:close/>
              </a:path>
              <a:path w="314325" h="657225">
                <a:moveTo>
                  <a:pt x="270382" y="433646"/>
                </a:moveTo>
                <a:lnTo>
                  <a:pt x="262086" y="434853"/>
                </a:lnTo>
                <a:lnTo>
                  <a:pt x="254543" y="439166"/>
                </a:lnTo>
                <a:lnTo>
                  <a:pt x="115322" y="558597"/>
                </a:lnTo>
                <a:lnTo>
                  <a:pt x="185930" y="558597"/>
                </a:lnTo>
                <a:lnTo>
                  <a:pt x="284473" y="474072"/>
                </a:lnTo>
                <a:lnTo>
                  <a:pt x="290090" y="466874"/>
                </a:lnTo>
                <a:lnTo>
                  <a:pt x="292431" y="458377"/>
                </a:lnTo>
                <a:lnTo>
                  <a:pt x="291415" y="449623"/>
                </a:lnTo>
                <a:lnTo>
                  <a:pt x="286960" y="441654"/>
                </a:lnTo>
                <a:lnTo>
                  <a:pt x="285666" y="440272"/>
                </a:lnTo>
                <a:lnTo>
                  <a:pt x="278540" y="435475"/>
                </a:lnTo>
                <a:lnTo>
                  <a:pt x="270382" y="433646"/>
                </a:lnTo>
                <a:close/>
              </a:path>
              <a:path w="314325" h="657225">
                <a:moveTo>
                  <a:pt x="288618" y="0"/>
                </a:moveTo>
                <a:lnTo>
                  <a:pt x="280618" y="2356"/>
                </a:lnTo>
                <a:lnTo>
                  <a:pt x="273961" y="7420"/>
                </a:lnTo>
                <a:lnTo>
                  <a:pt x="269457" y="14819"/>
                </a:lnTo>
                <a:lnTo>
                  <a:pt x="72261" y="542489"/>
                </a:lnTo>
                <a:lnTo>
                  <a:pt x="121342" y="542489"/>
                </a:lnTo>
                <a:lnTo>
                  <a:pt x="312530" y="30915"/>
                </a:lnTo>
                <a:lnTo>
                  <a:pt x="313966" y="21904"/>
                </a:lnTo>
                <a:lnTo>
                  <a:pt x="311908" y="13336"/>
                </a:lnTo>
                <a:lnTo>
                  <a:pt x="306788" y="6163"/>
                </a:lnTo>
                <a:lnTo>
                  <a:pt x="299035" y="1337"/>
                </a:lnTo>
                <a:lnTo>
                  <a:pt x="297151" y="721"/>
                </a:lnTo>
                <a:lnTo>
                  <a:pt x="288618" y="0"/>
                </a:lnTo>
                <a:close/>
              </a:path>
            </a:pathLst>
          </a:custGeom>
          <a:solidFill>
            <a:srgbClr val="1A1919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30" name="object 13">
            <a:extLst>
              <a:ext uri="{FF2B5EF4-FFF2-40B4-BE49-F238E27FC236}">
                <a16:creationId xmlns:a16="http://schemas.microsoft.com/office/drawing/2014/main" id="{327598BB-98A2-4014-8998-C33433794D70}"/>
              </a:ext>
            </a:extLst>
          </p:cNvPr>
          <p:cNvSpPr/>
          <p:nvPr userDrawn="1"/>
        </p:nvSpPr>
        <p:spPr>
          <a:xfrm>
            <a:off x="4906409" y="8397351"/>
            <a:ext cx="699327" cy="309611"/>
          </a:xfrm>
          <a:custGeom>
            <a:avLst/>
            <a:gdLst/>
            <a:ahLst/>
            <a:cxnLst/>
            <a:rect l="l" t="t" r="r" b="b"/>
            <a:pathLst>
              <a:path w="698500" h="309245">
                <a:moveTo>
                  <a:pt x="252313" y="0"/>
                </a:moveTo>
                <a:lnTo>
                  <a:pt x="243732" y="3117"/>
                </a:lnTo>
                <a:lnTo>
                  <a:pt x="10989" y="145165"/>
                </a:lnTo>
                <a:lnTo>
                  <a:pt x="2470" y="154292"/>
                </a:lnTo>
                <a:lnTo>
                  <a:pt x="0" y="165787"/>
                </a:lnTo>
                <a:lnTo>
                  <a:pt x="3464" y="177023"/>
                </a:lnTo>
                <a:lnTo>
                  <a:pt x="12748" y="185373"/>
                </a:lnTo>
                <a:lnTo>
                  <a:pt x="257026" y="306513"/>
                </a:lnTo>
                <a:lnTo>
                  <a:pt x="265844" y="308871"/>
                </a:lnTo>
                <a:lnTo>
                  <a:pt x="274579" y="307704"/>
                </a:lnTo>
                <a:lnTo>
                  <a:pt x="282240" y="303347"/>
                </a:lnTo>
                <a:lnTo>
                  <a:pt x="287835" y="296134"/>
                </a:lnTo>
                <a:lnTo>
                  <a:pt x="288602" y="294413"/>
                </a:lnTo>
                <a:lnTo>
                  <a:pt x="290230" y="285979"/>
                </a:lnTo>
                <a:lnTo>
                  <a:pt x="288724" y="277753"/>
                </a:lnTo>
                <a:lnTo>
                  <a:pt x="284368" y="270585"/>
                </a:lnTo>
                <a:lnTo>
                  <a:pt x="277444" y="265325"/>
                </a:lnTo>
                <a:lnTo>
                  <a:pt x="113118" y="183840"/>
                </a:lnTo>
                <a:lnTo>
                  <a:pt x="675907" y="159188"/>
                </a:lnTo>
                <a:lnTo>
                  <a:pt x="684765" y="156991"/>
                </a:lnTo>
                <a:lnTo>
                  <a:pt x="691851" y="151748"/>
                </a:lnTo>
                <a:lnTo>
                  <a:pt x="696455" y="144230"/>
                </a:lnTo>
                <a:lnTo>
                  <a:pt x="697447" y="137915"/>
                </a:lnTo>
                <a:lnTo>
                  <a:pt x="111133" y="137915"/>
                </a:lnTo>
                <a:lnTo>
                  <a:pt x="267681" y="42358"/>
                </a:lnTo>
                <a:lnTo>
                  <a:pt x="274381" y="36157"/>
                </a:lnTo>
                <a:lnTo>
                  <a:pt x="278052" y="28147"/>
                </a:lnTo>
                <a:lnTo>
                  <a:pt x="278451" y="19345"/>
                </a:lnTo>
                <a:lnTo>
                  <a:pt x="275333" y="10769"/>
                </a:lnTo>
                <a:lnTo>
                  <a:pt x="269127" y="4069"/>
                </a:lnTo>
                <a:lnTo>
                  <a:pt x="261116" y="398"/>
                </a:lnTo>
                <a:lnTo>
                  <a:pt x="252313" y="0"/>
                </a:lnTo>
                <a:close/>
              </a:path>
              <a:path w="698500" h="309245">
                <a:moveTo>
                  <a:pt x="673897" y="113250"/>
                </a:moveTo>
                <a:lnTo>
                  <a:pt x="111133" y="137915"/>
                </a:lnTo>
                <a:lnTo>
                  <a:pt x="697447" y="137915"/>
                </a:lnTo>
                <a:lnTo>
                  <a:pt x="697871" y="135214"/>
                </a:lnTo>
                <a:lnTo>
                  <a:pt x="697695" y="133241"/>
                </a:lnTo>
                <a:lnTo>
                  <a:pt x="695024" y="125097"/>
                </a:lnTo>
                <a:lnTo>
                  <a:pt x="689730" y="118651"/>
                </a:lnTo>
                <a:lnTo>
                  <a:pt x="682469" y="114502"/>
                </a:lnTo>
                <a:lnTo>
                  <a:pt x="673897" y="113250"/>
                </a:lnTo>
                <a:close/>
              </a:path>
            </a:pathLst>
          </a:custGeom>
          <a:solidFill>
            <a:srgbClr val="1A1919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73" name="Текст 2">
            <a:extLst>
              <a:ext uri="{FF2B5EF4-FFF2-40B4-BE49-F238E27FC236}">
                <a16:creationId xmlns:a16="http://schemas.microsoft.com/office/drawing/2014/main" id="{82133D59-A0DD-42A9-8D1C-D8C0AE0F524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2167348" y="8566727"/>
            <a:ext cx="1683154" cy="98889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ts val="7259"/>
              </a:lnSpc>
              <a:spcBef>
                <a:spcPts val="13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6308" b="0" i="0" u="none" strike="noStrike" kern="1200" cap="none" spc="-3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900</a:t>
            </a:r>
            <a:endParaRPr kumimoji="0" lang="ru-RU" sz="6308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74" name="Текст 2">
            <a:extLst>
              <a:ext uri="{FF2B5EF4-FFF2-40B4-BE49-F238E27FC236}">
                <a16:creationId xmlns:a16="http://schemas.microsoft.com/office/drawing/2014/main" id="{C96A6F5E-60B5-4B97-8A4C-E63B2E9F103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2167348" y="9555621"/>
            <a:ext cx="2958352" cy="4147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ru-RU" dirty="0"/>
              <a:t>односторонних звонков</a:t>
            </a:r>
          </a:p>
        </p:txBody>
      </p:sp>
      <p:sp>
        <p:nvSpPr>
          <p:cNvPr id="76" name="Рисунок 75">
            <a:extLst>
              <a:ext uri="{FF2B5EF4-FFF2-40B4-BE49-F238E27FC236}">
                <a16:creationId xmlns:a16="http://schemas.microsoft.com/office/drawing/2014/main" id="{A3E48204-B126-4361-9AA9-B2CB5DC14931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10995025" y="6973888"/>
            <a:ext cx="879475" cy="9302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77" name="Рисунок 75">
            <a:extLst>
              <a:ext uri="{FF2B5EF4-FFF2-40B4-BE49-F238E27FC236}">
                <a16:creationId xmlns:a16="http://schemas.microsoft.com/office/drawing/2014/main" id="{D20790F8-2E92-40CA-9890-81489A688DF7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10994872" y="8566727"/>
            <a:ext cx="879475" cy="9302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80" name="Текст 79">
            <a:extLst>
              <a:ext uri="{FF2B5EF4-FFF2-40B4-BE49-F238E27FC236}">
                <a16:creationId xmlns:a16="http://schemas.microsoft.com/office/drawing/2014/main" id="{8FA46FA3-BA07-4385-9186-7443440C8A2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469945" y="1828801"/>
            <a:ext cx="1495425" cy="178818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300"/>
              </a:lnSpc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Место              для вашего    текста</a:t>
            </a:r>
          </a:p>
        </p:txBody>
      </p:sp>
      <p:sp>
        <p:nvSpPr>
          <p:cNvPr id="81" name="Текст 79">
            <a:extLst>
              <a:ext uri="{FF2B5EF4-FFF2-40B4-BE49-F238E27FC236}">
                <a16:creationId xmlns:a16="http://schemas.microsoft.com/office/drawing/2014/main" id="{70F9261B-FEFD-442B-BA3A-E3D2ACAECC8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540892" y="4029503"/>
            <a:ext cx="1495425" cy="178818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300"/>
              </a:lnSpc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Место              для вашего    текста</a:t>
            </a:r>
          </a:p>
        </p:txBody>
      </p:sp>
      <p:sp>
        <p:nvSpPr>
          <p:cNvPr id="82" name="Текст 79">
            <a:extLst>
              <a:ext uri="{FF2B5EF4-FFF2-40B4-BE49-F238E27FC236}">
                <a16:creationId xmlns:a16="http://schemas.microsoft.com/office/drawing/2014/main" id="{E7DDC02E-4961-4017-8C2A-0439BCF865D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323851" y="7708816"/>
            <a:ext cx="1495425" cy="178818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300"/>
              </a:lnSpc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Место              для вашего    текста</a:t>
            </a:r>
          </a:p>
        </p:txBody>
      </p:sp>
      <p:sp>
        <p:nvSpPr>
          <p:cNvPr id="83" name="Текст 79">
            <a:extLst>
              <a:ext uri="{FF2B5EF4-FFF2-40B4-BE49-F238E27FC236}">
                <a16:creationId xmlns:a16="http://schemas.microsoft.com/office/drawing/2014/main" id="{6D478760-FB50-4EEF-8271-4382BB001AD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560425" y="7672634"/>
            <a:ext cx="1495425" cy="178818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300"/>
              </a:lnSpc>
              <a:buNone/>
              <a:defRPr sz="1600">
                <a:solidFill>
                  <a:srgbClr val="585858"/>
                </a:solidFill>
              </a:defRPr>
            </a:lvl1pPr>
          </a:lstStyle>
          <a:p>
            <a:pPr lvl="0"/>
            <a:r>
              <a:rPr lang="ru-RU" dirty="0"/>
              <a:t>Место              для вашего    текста</a:t>
            </a:r>
          </a:p>
        </p:txBody>
      </p:sp>
      <p:sp>
        <p:nvSpPr>
          <p:cNvPr id="84" name="Текст 79">
            <a:extLst>
              <a:ext uri="{FF2B5EF4-FFF2-40B4-BE49-F238E27FC236}">
                <a16:creationId xmlns:a16="http://schemas.microsoft.com/office/drawing/2014/main" id="{9FC5821C-9C23-4900-9F69-57D081BECFA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416927" y="4080569"/>
            <a:ext cx="1495425" cy="178818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300"/>
              </a:lnSpc>
              <a:buNone/>
              <a:defRPr sz="1600">
                <a:solidFill>
                  <a:srgbClr val="585858"/>
                </a:solidFill>
              </a:defRPr>
            </a:lvl1pPr>
          </a:lstStyle>
          <a:p>
            <a:pPr lvl="0"/>
            <a:r>
              <a:rPr lang="ru-RU" dirty="0"/>
              <a:t>Место              для вашего    текста</a:t>
            </a:r>
          </a:p>
        </p:txBody>
      </p:sp>
    </p:spTree>
    <p:extLst>
      <p:ext uri="{BB962C8B-B14F-4D97-AF65-F5344CB8AC3E}">
        <p14:creationId xmlns:p14="http://schemas.microsoft.com/office/powerpoint/2010/main" val="31654569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Текст 27">
            <a:extLst>
              <a:ext uri="{FF2B5EF4-FFF2-40B4-BE49-F238E27FC236}">
                <a16:creationId xmlns:a16="http://schemas.microsoft.com/office/drawing/2014/main" id="{3B913707-72A1-469C-B1D9-5D49A5EEA1B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315896" y="5930893"/>
            <a:ext cx="2936974" cy="1143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00"/>
            </a:lvl1pPr>
          </a:lstStyle>
          <a:p>
            <a:pPr lvl="0"/>
            <a:r>
              <a:rPr lang="ru-RU" dirty="0"/>
              <a:t>Развитие форм</a:t>
            </a:r>
          </a:p>
        </p:txBody>
      </p:sp>
      <p:sp>
        <p:nvSpPr>
          <p:cNvPr id="38" name="Текст 27">
            <a:extLst>
              <a:ext uri="{FF2B5EF4-FFF2-40B4-BE49-F238E27FC236}">
                <a16:creationId xmlns:a16="http://schemas.microsoft.com/office/drawing/2014/main" id="{F5C41C70-7112-4809-BB3D-15884491E37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15896" y="7269536"/>
            <a:ext cx="2936975" cy="21426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buNone/>
              <a:defRPr sz="2400" b="0" i="0">
                <a:latin typeface="Tinkoff Sans" panose="02000506050000020004" pitchFamily="2" charset="0"/>
              </a:defRPr>
            </a:lvl1pPr>
          </a:lstStyle>
          <a:p>
            <a:pPr lvl="0"/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этих  проблем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настолько 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очевидна, что начало 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повседневной</a:t>
            </a:r>
            <a:r>
              <a:rPr kumimoji="0" lang="ru-RU" sz="2353" b="0" i="0" u="none" strike="noStrike" kern="1200" cap="none" spc="-55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работы</a:t>
            </a:r>
            <a:endParaRPr lang="ru-RU" dirty="0"/>
          </a:p>
        </p:txBody>
      </p:sp>
      <p:sp>
        <p:nvSpPr>
          <p:cNvPr id="2" name="object 4">
            <a:extLst>
              <a:ext uri="{FF2B5EF4-FFF2-40B4-BE49-F238E27FC236}">
                <a16:creationId xmlns:a16="http://schemas.microsoft.com/office/drawing/2014/main" id="{D3FFA8DE-A820-4CF6-AF58-FDD3241617DC}"/>
              </a:ext>
            </a:extLst>
          </p:cNvPr>
          <p:cNvSpPr/>
          <p:nvPr userDrawn="1"/>
        </p:nvSpPr>
        <p:spPr>
          <a:xfrm>
            <a:off x="3417116" y="3490519"/>
            <a:ext cx="15884267" cy="1811894"/>
          </a:xfrm>
          <a:custGeom>
            <a:avLst/>
            <a:gdLst/>
            <a:ahLst/>
            <a:cxnLst/>
            <a:rect l="l" t="t" r="r" b="b"/>
            <a:pathLst>
              <a:path w="15865475" h="1809750">
                <a:moveTo>
                  <a:pt x="14736543" y="0"/>
                </a:moveTo>
                <a:lnTo>
                  <a:pt x="0" y="0"/>
                </a:lnTo>
                <a:lnTo>
                  <a:pt x="0" y="1809368"/>
                </a:lnTo>
                <a:lnTo>
                  <a:pt x="14749372" y="1809368"/>
                </a:lnTo>
                <a:lnTo>
                  <a:pt x="15865049" y="875747"/>
                </a:lnTo>
                <a:lnTo>
                  <a:pt x="14736543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32" name="Текст 28">
            <a:extLst>
              <a:ext uri="{FF2B5EF4-FFF2-40B4-BE49-F238E27FC236}">
                <a16:creationId xmlns:a16="http://schemas.microsoft.com/office/drawing/2014/main" id="{6E05E7B8-23F1-456E-B950-9272AF9B6D4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61711" y="3915644"/>
            <a:ext cx="1174813" cy="99177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60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2</a:t>
            </a:r>
          </a:p>
        </p:txBody>
      </p:sp>
      <p:sp>
        <p:nvSpPr>
          <p:cNvPr id="36" name="Текст 28">
            <a:extLst>
              <a:ext uri="{FF2B5EF4-FFF2-40B4-BE49-F238E27FC236}">
                <a16:creationId xmlns:a16="http://schemas.microsoft.com/office/drawing/2014/main" id="{7D33B79A-0EC1-4C15-AB8E-4270F151E7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759306" y="3915644"/>
            <a:ext cx="1174813" cy="99177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60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3</a:t>
            </a:r>
          </a:p>
        </p:txBody>
      </p:sp>
      <p:sp>
        <p:nvSpPr>
          <p:cNvPr id="37" name="Текст 28">
            <a:extLst>
              <a:ext uri="{FF2B5EF4-FFF2-40B4-BE49-F238E27FC236}">
                <a16:creationId xmlns:a16="http://schemas.microsoft.com/office/drawing/2014/main" id="{47A236D3-D54D-47CF-9328-6389FFEC64E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404501" y="3900580"/>
            <a:ext cx="1174813" cy="99177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60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4</a:t>
            </a:r>
          </a:p>
        </p:txBody>
      </p:sp>
      <p:sp>
        <p:nvSpPr>
          <p:cNvPr id="3" name="object 5">
            <a:extLst>
              <a:ext uri="{FF2B5EF4-FFF2-40B4-BE49-F238E27FC236}">
                <a16:creationId xmlns:a16="http://schemas.microsoft.com/office/drawing/2014/main" id="{08EB9038-C62D-4AEB-B800-6653D0A39C66}"/>
              </a:ext>
            </a:extLst>
          </p:cNvPr>
          <p:cNvSpPr/>
          <p:nvPr userDrawn="1"/>
        </p:nvSpPr>
        <p:spPr>
          <a:xfrm>
            <a:off x="817697" y="3490519"/>
            <a:ext cx="4583137" cy="1811894"/>
          </a:xfrm>
          <a:custGeom>
            <a:avLst/>
            <a:gdLst/>
            <a:ahLst/>
            <a:cxnLst/>
            <a:rect l="l" t="t" r="r" b="b"/>
            <a:pathLst>
              <a:path w="4577715" h="1809750">
                <a:moveTo>
                  <a:pt x="3448971" y="0"/>
                </a:moveTo>
                <a:lnTo>
                  <a:pt x="0" y="0"/>
                </a:lnTo>
                <a:lnTo>
                  <a:pt x="0" y="1809368"/>
                </a:lnTo>
                <a:lnTo>
                  <a:pt x="3461787" y="1809368"/>
                </a:lnTo>
                <a:lnTo>
                  <a:pt x="4577464" y="875747"/>
                </a:lnTo>
                <a:lnTo>
                  <a:pt x="3448971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9" name="Текст 28">
            <a:extLst>
              <a:ext uri="{FF2B5EF4-FFF2-40B4-BE49-F238E27FC236}">
                <a16:creationId xmlns:a16="http://schemas.microsoft.com/office/drawing/2014/main" id="{9CF8E60D-D0C4-4C0F-AEEA-E5936CB7F43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15896" y="3915644"/>
            <a:ext cx="1174813" cy="99177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6000"/>
            </a:lvl1pPr>
          </a:lstStyle>
          <a:p>
            <a:pPr lvl="0"/>
            <a:r>
              <a:rPr lang="ru-RU" dirty="0"/>
              <a:t>1</a:t>
            </a:r>
          </a:p>
        </p:txBody>
      </p:sp>
      <p:sp>
        <p:nvSpPr>
          <p:cNvPr id="39" name="Текст 27">
            <a:extLst>
              <a:ext uri="{FF2B5EF4-FFF2-40B4-BE49-F238E27FC236}">
                <a16:creationId xmlns:a16="http://schemas.microsoft.com/office/drawing/2014/main" id="{08246FC0-0E89-44A3-80B1-4C8881C3171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961711" y="5930893"/>
            <a:ext cx="2936974" cy="1143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00"/>
            </a:lvl1pPr>
          </a:lstStyle>
          <a:p>
            <a:pPr lvl="0"/>
            <a:r>
              <a:rPr lang="ru-RU" dirty="0"/>
              <a:t>Форм</a:t>
            </a:r>
          </a:p>
        </p:txBody>
      </p:sp>
      <p:sp>
        <p:nvSpPr>
          <p:cNvPr id="40" name="Текст 27">
            <a:extLst>
              <a:ext uri="{FF2B5EF4-FFF2-40B4-BE49-F238E27FC236}">
                <a16:creationId xmlns:a16="http://schemas.microsoft.com/office/drawing/2014/main" id="{0FACE13E-4E50-4C7D-8D02-437FC74813A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961711" y="7269536"/>
            <a:ext cx="2936975" cy="21426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buNone/>
              <a:defRPr sz="2400" b="0" i="0">
                <a:latin typeface="Tinkoff Sans" panose="02000506050000020004" pitchFamily="2" charset="0"/>
              </a:defRPr>
            </a:lvl1pPr>
          </a:lstStyle>
          <a:p>
            <a:pPr lvl="0"/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этих  проблем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настолько 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очевидна, что начало 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повседневной</a:t>
            </a:r>
            <a:r>
              <a:rPr kumimoji="0" lang="ru-RU" sz="2353" b="0" i="0" u="none" strike="noStrike" kern="1200" cap="none" spc="-55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работы</a:t>
            </a:r>
            <a:endParaRPr lang="ru-RU" dirty="0"/>
          </a:p>
        </p:txBody>
      </p:sp>
      <p:sp>
        <p:nvSpPr>
          <p:cNvPr id="41" name="Текст 27">
            <a:extLst>
              <a:ext uri="{FF2B5EF4-FFF2-40B4-BE49-F238E27FC236}">
                <a16:creationId xmlns:a16="http://schemas.microsoft.com/office/drawing/2014/main" id="{C1CFC2F5-8AC6-4451-8BDB-818A4DB55E9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797659" y="5930893"/>
            <a:ext cx="2936974" cy="1143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00"/>
            </a:lvl1pPr>
          </a:lstStyle>
          <a:p>
            <a:pPr lvl="0"/>
            <a:r>
              <a:rPr lang="ru-RU" dirty="0"/>
              <a:t>Развитие форм</a:t>
            </a:r>
          </a:p>
        </p:txBody>
      </p:sp>
      <p:sp>
        <p:nvSpPr>
          <p:cNvPr id="42" name="Текст 27">
            <a:extLst>
              <a:ext uri="{FF2B5EF4-FFF2-40B4-BE49-F238E27FC236}">
                <a16:creationId xmlns:a16="http://schemas.microsoft.com/office/drawing/2014/main" id="{4E70E7CE-D88A-471D-9B76-B08CEAD078C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797659" y="7269536"/>
            <a:ext cx="2936975" cy="21426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buNone/>
              <a:defRPr sz="2400" b="0" i="0">
                <a:latin typeface="Tinkoff Sans" panose="02000506050000020004" pitchFamily="2" charset="0"/>
              </a:defRPr>
            </a:lvl1pPr>
          </a:lstStyle>
          <a:p>
            <a:pPr lvl="0"/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этих  проблем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настолько 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очевидна, что начало 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повседневной</a:t>
            </a:r>
            <a:r>
              <a:rPr kumimoji="0" lang="ru-RU" sz="2353" b="0" i="0" u="none" strike="noStrike" kern="1200" cap="none" spc="-55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работы</a:t>
            </a:r>
            <a:endParaRPr lang="ru-RU" dirty="0"/>
          </a:p>
        </p:txBody>
      </p:sp>
      <p:sp>
        <p:nvSpPr>
          <p:cNvPr id="43" name="Текст 27">
            <a:extLst>
              <a:ext uri="{FF2B5EF4-FFF2-40B4-BE49-F238E27FC236}">
                <a16:creationId xmlns:a16="http://schemas.microsoft.com/office/drawing/2014/main" id="{FD0A6CCA-9375-48CD-BD68-3AA89EBAF6A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5404501" y="5930893"/>
            <a:ext cx="2936974" cy="1143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00"/>
            </a:lvl1pPr>
          </a:lstStyle>
          <a:p>
            <a:pPr lvl="0"/>
            <a:r>
              <a:rPr lang="ru-RU" dirty="0"/>
              <a:t>Развитие форм</a:t>
            </a:r>
          </a:p>
        </p:txBody>
      </p:sp>
      <p:sp>
        <p:nvSpPr>
          <p:cNvPr id="44" name="Текст 27">
            <a:extLst>
              <a:ext uri="{FF2B5EF4-FFF2-40B4-BE49-F238E27FC236}">
                <a16:creationId xmlns:a16="http://schemas.microsoft.com/office/drawing/2014/main" id="{6AA840E3-E316-4ED6-97CE-39C8EBF22A5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5404501" y="7269536"/>
            <a:ext cx="2936975" cy="21426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buNone/>
              <a:defRPr sz="2400" b="0" i="0">
                <a:latin typeface="Tinkoff Sans" panose="02000506050000020004" pitchFamily="2" charset="0"/>
              </a:defRPr>
            </a:lvl1pPr>
          </a:lstStyle>
          <a:p>
            <a:pPr lvl="0"/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этих  проблем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настолько 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очевидна, что начало 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повседневной</a:t>
            </a:r>
            <a:r>
              <a:rPr kumimoji="0" lang="ru-RU" sz="2353" b="0" i="0" u="none" strike="noStrike" kern="1200" cap="none" spc="-55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работы</a:t>
            </a:r>
            <a:endParaRPr lang="ru-RU" dirty="0"/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4D26D1FC-918F-45D5-B83C-0CA1DE7A61AB}"/>
              </a:ext>
            </a:extLst>
          </p:cNvPr>
          <p:cNvSpPr/>
          <p:nvPr userDrawn="1"/>
        </p:nvSpPr>
        <p:spPr>
          <a:xfrm>
            <a:off x="0" y="0"/>
            <a:ext cx="20127911" cy="2124186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Текст 12">
            <a:extLst>
              <a:ext uri="{FF2B5EF4-FFF2-40B4-BE49-F238E27FC236}">
                <a16:creationId xmlns:a16="http://schemas.microsoft.com/office/drawing/2014/main" id="{4DB8C51C-D92A-4CA7-A57F-81398C08A4E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389717128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>
            <a:extLst>
              <a:ext uri="{FF2B5EF4-FFF2-40B4-BE49-F238E27FC236}">
                <a16:creationId xmlns:a16="http://schemas.microsoft.com/office/drawing/2014/main" id="{32047BFC-ACEB-4824-89C6-9878D8C9D8B1}"/>
              </a:ext>
            </a:extLst>
          </p:cNvPr>
          <p:cNvSpPr/>
          <p:nvPr userDrawn="1"/>
        </p:nvSpPr>
        <p:spPr>
          <a:xfrm>
            <a:off x="-1" y="-6705"/>
            <a:ext cx="20127913" cy="10039162"/>
          </a:xfrm>
          <a:custGeom>
            <a:avLst/>
            <a:gdLst/>
            <a:ahLst/>
            <a:cxnLst/>
            <a:rect l="l" t="t" r="r" b="b"/>
            <a:pathLst>
              <a:path w="20104100" h="10027285">
                <a:moveTo>
                  <a:pt x="0" y="10026919"/>
                </a:moveTo>
                <a:lnTo>
                  <a:pt x="20104099" y="10026919"/>
                </a:lnTo>
                <a:lnTo>
                  <a:pt x="20104099" y="0"/>
                </a:lnTo>
                <a:lnTo>
                  <a:pt x="0" y="0"/>
                </a:lnTo>
                <a:lnTo>
                  <a:pt x="0" y="10026919"/>
                </a:lnTo>
                <a:close/>
              </a:path>
            </a:pathLst>
          </a:custGeom>
          <a:solidFill>
            <a:srgbClr val="ECEEF2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17E39773-7B2E-4D0E-B5FD-1DF4CEDDA9FA}"/>
              </a:ext>
            </a:extLst>
          </p:cNvPr>
          <p:cNvSpPr/>
          <p:nvPr userDrawn="1"/>
        </p:nvSpPr>
        <p:spPr>
          <a:xfrm>
            <a:off x="1" y="-6705"/>
            <a:ext cx="20127911" cy="113219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5" name="object 18">
            <a:extLst>
              <a:ext uri="{FF2B5EF4-FFF2-40B4-BE49-F238E27FC236}">
                <a16:creationId xmlns:a16="http://schemas.microsoft.com/office/drawing/2014/main" id="{CF355539-EAD6-4BD2-BE6A-C5BDF31C30D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238251" y="4343901"/>
            <a:ext cx="16783050" cy="1841163"/>
          </a:xfrm>
          <a:prstGeom prst="rect">
            <a:avLst/>
          </a:prstGeom>
        </p:spPr>
        <p:txBody>
          <a:bodyPr vert="horz" wrap="square" lIns="0" tIns="15258" rIns="0" bIns="0" rtlCol="0" anchor="ctr">
            <a:spAutoFit/>
          </a:bodyPr>
          <a:lstStyle>
            <a:lvl1pPr algn="ctr">
              <a:defRPr/>
            </a:lvl1pPr>
          </a:lstStyle>
          <a:p>
            <a:pPr marL="12715">
              <a:lnSpc>
                <a:spcPct val="100000"/>
              </a:lnSpc>
              <a:spcBef>
                <a:spcPts val="120"/>
              </a:spcBef>
            </a:pPr>
            <a:r>
              <a:rPr sz="11864" spc="40" dirty="0">
                <a:solidFill>
                  <a:srgbClr val="FFFFFF"/>
                </a:solidFill>
              </a:rPr>
              <a:t>Заголовок</a:t>
            </a:r>
            <a:r>
              <a:rPr sz="11864" spc="125" dirty="0">
                <a:solidFill>
                  <a:srgbClr val="FFFFFF"/>
                </a:solidFill>
              </a:rPr>
              <a:t> </a:t>
            </a:r>
            <a:r>
              <a:rPr sz="11864" spc="105" dirty="0">
                <a:solidFill>
                  <a:srgbClr val="FFFFFF"/>
                </a:solidFill>
              </a:rPr>
              <a:t>слайда</a:t>
            </a:r>
            <a:endParaRPr sz="11864" dirty="0"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F0D5E82D-CD14-41CD-B1C3-F0482DE1D4C7}"/>
              </a:ext>
            </a:extLst>
          </p:cNvPr>
          <p:cNvSpPr/>
          <p:nvPr userDrawn="1"/>
        </p:nvSpPr>
        <p:spPr>
          <a:xfrm>
            <a:off x="-1" y="10026919"/>
            <a:ext cx="20127913" cy="1282065"/>
          </a:xfrm>
          <a:custGeom>
            <a:avLst/>
            <a:gdLst/>
            <a:ahLst/>
            <a:cxnLst/>
            <a:rect l="l" t="t" r="r" b="b"/>
            <a:pathLst>
              <a:path w="20104100" h="1282065">
                <a:moveTo>
                  <a:pt x="0" y="1281636"/>
                </a:moveTo>
                <a:lnTo>
                  <a:pt x="20104099" y="1281636"/>
                </a:lnTo>
                <a:lnTo>
                  <a:pt x="20104099" y="0"/>
                </a:lnTo>
                <a:lnTo>
                  <a:pt x="0" y="0"/>
                </a:lnTo>
                <a:lnTo>
                  <a:pt x="0" y="128163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Рисунок 8">
            <a:extLst>
              <a:ext uri="{FF2B5EF4-FFF2-40B4-BE49-F238E27FC236}">
                <a16:creationId xmlns:a16="http://schemas.microsoft.com/office/drawing/2014/main" id="{B1D92384-3185-4B8C-B681-D51414E245C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5500" y="10206038"/>
            <a:ext cx="3051175" cy="755650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8" name="Текст 4">
            <a:extLst>
              <a:ext uri="{FF2B5EF4-FFF2-40B4-BE49-F238E27FC236}">
                <a16:creationId xmlns:a16="http://schemas.microsoft.com/office/drawing/2014/main" id="{9D22D365-E82F-4815-A67C-54D6C70012A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45270" y="10423048"/>
            <a:ext cx="1491286" cy="384175"/>
          </a:xfrm>
          <a:prstGeom prst="rect">
            <a:avLst/>
          </a:prstGeom>
        </p:spPr>
        <p:txBody>
          <a:bodyPr/>
          <a:lstStyle>
            <a:lvl1pPr marL="12700" marR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j-lt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spc="5" dirty="0">
                <a:solidFill>
                  <a:srgbClr val="AFAFAF"/>
                </a:solidFill>
                <a:latin typeface="+mj-lt"/>
                <a:cs typeface="PF Highway Sans Pro"/>
              </a:rPr>
              <a:t>tinkoff.ru</a:t>
            </a:r>
            <a:endParaRPr lang="en-US" sz="2800" dirty="0">
              <a:latin typeface="+mj-lt"/>
              <a:cs typeface="PF Highway Sans Pro"/>
            </a:endParaRPr>
          </a:p>
          <a:p>
            <a:pPr lvl="0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9062656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28833153-3AB4-45D5-A55E-DEEA6340F7B1}"/>
              </a:ext>
            </a:extLst>
          </p:cNvPr>
          <p:cNvSpPr/>
          <p:nvPr userDrawn="1"/>
        </p:nvSpPr>
        <p:spPr>
          <a:xfrm>
            <a:off x="-1" y="-6705"/>
            <a:ext cx="20127913" cy="10039162"/>
          </a:xfrm>
          <a:custGeom>
            <a:avLst/>
            <a:gdLst/>
            <a:ahLst/>
            <a:cxnLst/>
            <a:rect l="l" t="t" r="r" b="b"/>
            <a:pathLst>
              <a:path w="20104100" h="10027285">
                <a:moveTo>
                  <a:pt x="0" y="10026919"/>
                </a:moveTo>
                <a:lnTo>
                  <a:pt x="20104099" y="10026919"/>
                </a:lnTo>
                <a:lnTo>
                  <a:pt x="20104099" y="0"/>
                </a:lnTo>
                <a:lnTo>
                  <a:pt x="0" y="0"/>
                </a:lnTo>
                <a:lnTo>
                  <a:pt x="0" y="10026919"/>
                </a:lnTo>
                <a:close/>
              </a:path>
            </a:pathLst>
          </a:custGeom>
          <a:solidFill>
            <a:srgbClr val="F8F9FA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1" name="object 17">
            <a:extLst>
              <a:ext uri="{FF2B5EF4-FFF2-40B4-BE49-F238E27FC236}">
                <a16:creationId xmlns:a16="http://schemas.microsoft.com/office/drawing/2014/main" id="{B38D9633-8C1A-4D97-B39C-AFA26FDC3644}"/>
              </a:ext>
            </a:extLst>
          </p:cNvPr>
          <p:cNvSpPr/>
          <p:nvPr userDrawn="1"/>
        </p:nvSpPr>
        <p:spPr>
          <a:xfrm>
            <a:off x="3945314" y="1140569"/>
            <a:ext cx="16182598" cy="101746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5" name="object 18">
            <a:extLst>
              <a:ext uri="{FF2B5EF4-FFF2-40B4-BE49-F238E27FC236}">
                <a16:creationId xmlns:a16="http://schemas.microsoft.com/office/drawing/2014/main" id="{CF355539-EAD6-4BD2-BE6A-C5BDF31C30DE}"/>
              </a:ext>
            </a:extLst>
          </p:cNvPr>
          <p:cNvSpPr txBox="1">
            <a:spLocks noGrp="1"/>
          </p:cNvSpPr>
          <p:nvPr>
            <p:ph type="title" idx="4294967295" hasCustomPrompt="1"/>
          </p:nvPr>
        </p:nvSpPr>
        <p:spPr>
          <a:xfrm>
            <a:off x="1238251" y="4343901"/>
            <a:ext cx="16783050" cy="1841163"/>
          </a:xfrm>
          <a:prstGeom prst="rect">
            <a:avLst/>
          </a:prstGeom>
        </p:spPr>
        <p:txBody>
          <a:bodyPr vert="horz" wrap="square" lIns="0" tIns="15258" rIns="0" bIns="0" rtlCol="0" anchor="ctr">
            <a:spAutoFit/>
          </a:bodyPr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pPr marL="12715">
              <a:lnSpc>
                <a:spcPct val="100000"/>
              </a:lnSpc>
              <a:spcBef>
                <a:spcPts val="120"/>
              </a:spcBef>
            </a:pPr>
            <a:r>
              <a:rPr lang="ru-RU" sz="11864" dirty="0"/>
              <a:t>Заголовок слайда</a:t>
            </a:r>
            <a:endParaRPr sz="11864" dirty="0"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F0D5E82D-CD14-41CD-B1C3-F0482DE1D4C7}"/>
              </a:ext>
            </a:extLst>
          </p:cNvPr>
          <p:cNvSpPr/>
          <p:nvPr userDrawn="1"/>
        </p:nvSpPr>
        <p:spPr>
          <a:xfrm>
            <a:off x="0" y="10026919"/>
            <a:ext cx="20104100" cy="1282065"/>
          </a:xfrm>
          <a:custGeom>
            <a:avLst/>
            <a:gdLst/>
            <a:ahLst/>
            <a:cxnLst/>
            <a:rect l="l" t="t" r="r" b="b"/>
            <a:pathLst>
              <a:path w="20104100" h="1282065">
                <a:moveTo>
                  <a:pt x="0" y="1281636"/>
                </a:moveTo>
                <a:lnTo>
                  <a:pt x="20104099" y="1281636"/>
                </a:lnTo>
                <a:lnTo>
                  <a:pt x="20104099" y="0"/>
                </a:lnTo>
                <a:lnTo>
                  <a:pt x="0" y="0"/>
                </a:lnTo>
                <a:lnTo>
                  <a:pt x="0" y="128163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Рисунок 8">
            <a:extLst>
              <a:ext uri="{FF2B5EF4-FFF2-40B4-BE49-F238E27FC236}">
                <a16:creationId xmlns:a16="http://schemas.microsoft.com/office/drawing/2014/main" id="{B1D92384-3185-4B8C-B681-D51414E245C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5500" y="10206038"/>
            <a:ext cx="3051175" cy="755650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8" name="Текст 4">
            <a:extLst>
              <a:ext uri="{FF2B5EF4-FFF2-40B4-BE49-F238E27FC236}">
                <a16:creationId xmlns:a16="http://schemas.microsoft.com/office/drawing/2014/main" id="{9D22D365-E82F-4815-A67C-54D6C70012A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45270" y="10423048"/>
            <a:ext cx="1491286" cy="384175"/>
          </a:xfrm>
          <a:prstGeom prst="rect">
            <a:avLst/>
          </a:prstGeom>
        </p:spPr>
        <p:txBody>
          <a:bodyPr/>
          <a:lstStyle>
            <a:lvl1pPr marL="12700" marR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j-lt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spc="5" dirty="0">
                <a:solidFill>
                  <a:srgbClr val="AFAFAF"/>
                </a:solidFill>
                <a:latin typeface="+mj-lt"/>
                <a:cs typeface="PF Highway Sans Pro"/>
              </a:rPr>
              <a:t>tinkoff.ru</a:t>
            </a:r>
            <a:endParaRPr lang="en-US" sz="2800" dirty="0">
              <a:latin typeface="+mj-lt"/>
              <a:cs typeface="PF Highway Sans Pro"/>
            </a:endParaRPr>
          </a:p>
          <a:p>
            <a:pPr lvl="0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854922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Рисунок 20">
            <a:extLst>
              <a:ext uri="{FF2B5EF4-FFF2-40B4-BE49-F238E27FC236}">
                <a16:creationId xmlns:a16="http://schemas.microsoft.com/office/drawing/2014/main" id="{49A370F9-E21A-438B-8532-FF25E3D283CB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5459413" y="6804"/>
            <a:ext cx="7597775" cy="11328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17" name="Текст 16">
            <a:extLst>
              <a:ext uri="{FF2B5EF4-FFF2-40B4-BE49-F238E27FC236}">
                <a16:creationId xmlns:a16="http://schemas.microsoft.com/office/drawing/2014/main" id="{4F6FDC2A-5016-42BD-8E4F-E288FC9B2D7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170753" y="2638268"/>
            <a:ext cx="1747682" cy="14930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1000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16</a:t>
            </a:r>
          </a:p>
        </p:txBody>
      </p:sp>
      <p:sp>
        <p:nvSpPr>
          <p:cNvPr id="15" name="Текст 29">
            <a:extLst>
              <a:ext uri="{FF2B5EF4-FFF2-40B4-BE49-F238E27FC236}">
                <a16:creationId xmlns:a16="http://schemas.microsoft.com/office/drawing/2014/main" id="{840196F3-A895-4B05-8752-345282F2C72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05149" y="6641975"/>
            <a:ext cx="4261483" cy="1913141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 нашей деятельности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2" name="Текст 29">
            <a:extLst>
              <a:ext uri="{FF2B5EF4-FFF2-40B4-BE49-F238E27FC236}">
                <a16:creationId xmlns:a16="http://schemas.microsoft.com/office/drawing/2014/main" id="{868BC0AB-89B6-4C95-9771-46B013AA0BF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680013" y="4429931"/>
            <a:ext cx="5630203" cy="5666569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 нашей деятельности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играет важную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формировании позиций, занимаемых  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поставленных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Разнообразный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богатый опыт 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позволяет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выполнять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важные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задания </a:t>
            </a:r>
            <a:r>
              <a:rPr kumimoji="0" lang="ru-RU" sz="2353" b="0" i="0" u="none" strike="noStrike" kern="1200" cap="none" spc="-3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разработке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позиций,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поставленных</a:t>
            </a:r>
            <a:r>
              <a:rPr kumimoji="0" lang="ru-RU" sz="2353" b="0" i="0" u="none" strike="noStrike" kern="1200" cap="none" spc="-14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174A453B-F94F-47F5-8FF1-71270547E03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3749745" y="2546888"/>
            <a:ext cx="5309009" cy="780704"/>
          </a:xfrm>
          <a:prstGeom prst="rect">
            <a:avLst/>
          </a:prstGeom>
        </p:spPr>
        <p:txBody>
          <a:bodyPr vert="horz" wrap="square" lIns="0" tIns="12079" rIns="0" bIns="0" rtlCol="0" anchor="ctr">
            <a:spAutoFit/>
          </a:bodyPr>
          <a:lstStyle/>
          <a:p>
            <a:pPr marL="12715">
              <a:lnSpc>
                <a:spcPct val="100000"/>
              </a:lnSpc>
              <a:spcBef>
                <a:spcPts val="95"/>
              </a:spcBef>
            </a:pPr>
            <a:r>
              <a:rPr sz="4956" spc="-65" dirty="0"/>
              <a:t>Конференция</a:t>
            </a:r>
            <a:endParaRPr sz="4956" dirty="0"/>
          </a:p>
        </p:txBody>
      </p:sp>
      <p:sp>
        <p:nvSpPr>
          <p:cNvPr id="14" name="Текст 13">
            <a:extLst>
              <a:ext uri="{FF2B5EF4-FFF2-40B4-BE49-F238E27FC236}">
                <a16:creationId xmlns:a16="http://schemas.microsoft.com/office/drawing/2014/main" id="{A43C76C3-69DC-4E5D-B713-26D9D452BE4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3749338" y="3562350"/>
            <a:ext cx="5310187" cy="533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/>
            </a:lvl1pPr>
          </a:lstStyle>
          <a:p>
            <a:pPr lvl="0"/>
            <a:r>
              <a:rPr lang="ru-RU" dirty="0"/>
              <a:t>Имя  и фамилия спикера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133D7AB-A093-6948-AFCA-F1E9EEF8CCC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170753" y="4193941"/>
            <a:ext cx="1747837" cy="7810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ru-RU" dirty="0"/>
              <a:t>марта</a:t>
            </a:r>
          </a:p>
        </p:txBody>
      </p:sp>
    </p:spTree>
    <p:extLst>
      <p:ext uri="{BB962C8B-B14F-4D97-AF65-F5344CB8AC3E}">
        <p14:creationId xmlns:p14="http://schemas.microsoft.com/office/powerpoint/2010/main" val="429481745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Рисунок 27" descr="Изображение выглядит как кот&#10;&#10;Автоматически созданное описание">
            <a:extLst>
              <a:ext uri="{FF2B5EF4-FFF2-40B4-BE49-F238E27FC236}">
                <a16:creationId xmlns:a16="http://schemas.microsoft.com/office/drawing/2014/main" id="{5F217DF3-FB36-4B2C-A197-F2DFC0E0CB1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5365" y="3048957"/>
            <a:ext cx="6097918" cy="6186662"/>
          </a:xfrm>
          <a:prstGeom prst="rect">
            <a:avLst/>
          </a:prstGeom>
        </p:spPr>
      </p:pic>
      <p:sp>
        <p:nvSpPr>
          <p:cNvPr id="32" name="Овал 31">
            <a:extLst>
              <a:ext uri="{FF2B5EF4-FFF2-40B4-BE49-F238E27FC236}">
                <a16:creationId xmlns:a16="http://schemas.microsoft.com/office/drawing/2014/main" id="{6865C4EE-4034-4D3C-B1E2-E52E88A5771A}"/>
              </a:ext>
            </a:extLst>
          </p:cNvPr>
          <p:cNvSpPr/>
          <p:nvPr userDrawn="1"/>
        </p:nvSpPr>
        <p:spPr>
          <a:xfrm>
            <a:off x="11170263" y="7558420"/>
            <a:ext cx="1693020" cy="1601238"/>
          </a:xfrm>
          <a:prstGeom prst="ellipse">
            <a:avLst/>
          </a:prstGeom>
          <a:solidFill>
            <a:schemeClr val="bg1"/>
          </a:solidFill>
          <a:ln w="53975">
            <a:solidFill>
              <a:srgbClr val="DEDE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n w="57150">
                <a:solidFill>
                  <a:schemeClr val="tx1"/>
                </a:solidFill>
              </a:ln>
            </a:endParaRPr>
          </a:p>
        </p:txBody>
      </p:sp>
      <p:sp>
        <p:nvSpPr>
          <p:cNvPr id="33" name="Овал 32">
            <a:extLst>
              <a:ext uri="{FF2B5EF4-FFF2-40B4-BE49-F238E27FC236}">
                <a16:creationId xmlns:a16="http://schemas.microsoft.com/office/drawing/2014/main" id="{60AEEB82-E9DB-4E24-A7D1-D14BA06E2D9E}"/>
              </a:ext>
            </a:extLst>
          </p:cNvPr>
          <p:cNvSpPr/>
          <p:nvPr userDrawn="1"/>
        </p:nvSpPr>
        <p:spPr>
          <a:xfrm>
            <a:off x="7574066" y="7899042"/>
            <a:ext cx="1693020" cy="1601238"/>
          </a:xfrm>
          <a:prstGeom prst="ellipse">
            <a:avLst/>
          </a:prstGeom>
          <a:solidFill>
            <a:schemeClr val="bg1"/>
          </a:solidFill>
          <a:ln w="53975">
            <a:solidFill>
              <a:srgbClr val="DEDE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n w="57150">
                <a:solidFill>
                  <a:schemeClr val="tx1"/>
                </a:solidFill>
              </a:ln>
            </a:endParaRPr>
          </a:p>
        </p:txBody>
      </p:sp>
      <p:sp>
        <p:nvSpPr>
          <p:cNvPr id="34" name="Овал 33">
            <a:extLst>
              <a:ext uri="{FF2B5EF4-FFF2-40B4-BE49-F238E27FC236}">
                <a16:creationId xmlns:a16="http://schemas.microsoft.com/office/drawing/2014/main" id="{F5370599-9546-4751-8E4A-624B88A14D5B}"/>
              </a:ext>
            </a:extLst>
          </p:cNvPr>
          <p:cNvSpPr/>
          <p:nvPr userDrawn="1"/>
        </p:nvSpPr>
        <p:spPr>
          <a:xfrm>
            <a:off x="6296552" y="4247094"/>
            <a:ext cx="1693020" cy="1601238"/>
          </a:xfrm>
          <a:prstGeom prst="ellipse">
            <a:avLst/>
          </a:prstGeom>
          <a:solidFill>
            <a:schemeClr val="bg1"/>
          </a:solidFill>
          <a:ln w="53975">
            <a:solidFill>
              <a:srgbClr val="DEDE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n w="57150">
                <a:solidFill>
                  <a:schemeClr val="tx1"/>
                </a:solidFill>
              </a:ln>
            </a:endParaRPr>
          </a:p>
        </p:txBody>
      </p:sp>
      <p:sp>
        <p:nvSpPr>
          <p:cNvPr id="31" name="Овал 30">
            <a:extLst>
              <a:ext uri="{FF2B5EF4-FFF2-40B4-BE49-F238E27FC236}">
                <a16:creationId xmlns:a16="http://schemas.microsoft.com/office/drawing/2014/main" id="{9C3ED0CC-D1D9-4F1C-844F-10BED9F494B7}"/>
              </a:ext>
            </a:extLst>
          </p:cNvPr>
          <p:cNvSpPr/>
          <p:nvPr userDrawn="1"/>
        </p:nvSpPr>
        <p:spPr>
          <a:xfrm>
            <a:off x="10008992" y="2718712"/>
            <a:ext cx="2540669" cy="2540669"/>
          </a:xfrm>
          <a:prstGeom prst="ellipse">
            <a:avLst/>
          </a:prstGeom>
          <a:solidFill>
            <a:srgbClr val="FFDD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Текст 33">
            <a:extLst>
              <a:ext uri="{FF2B5EF4-FFF2-40B4-BE49-F238E27FC236}">
                <a16:creationId xmlns:a16="http://schemas.microsoft.com/office/drawing/2014/main" id="{6A7D48D1-327A-484D-9DD5-324F62EC31A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3020398" y="2787020"/>
            <a:ext cx="3644900" cy="5238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53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</a:t>
            </a:r>
            <a:endParaRPr kumimoji="0" lang="ru-RU" sz="27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4" name="Текст 33">
            <a:extLst>
              <a:ext uri="{FF2B5EF4-FFF2-40B4-BE49-F238E27FC236}">
                <a16:creationId xmlns:a16="http://schemas.microsoft.com/office/drawing/2014/main" id="{1D267199-C2A7-4BFA-9030-D1348855F93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3020398" y="3515615"/>
            <a:ext cx="3644900" cy="1160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2000"/>
              </a:lnSpc>
              <a:spcBef>
                <a:spcPts val="68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752" b="0" i="0" u="none" strike="noStrike" kern="1200" cap="none" spc="2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</a:t>
            </a:r>
            <a:r>
              <a:rPr kumimoji="0" lang="ru-RU" sz="1752" b="0" i="0" u="none" strike="noStrike" kern="1200" cap="none" spc="6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азнообразный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богатый опыт</a:t>
            </a:r>
            <a:r>
              <a:rPr kumimoji="0" lang="ru-RU" sz="1752" b="0" i="0" u="none" strike="noStrike" kern="1200" cap="none" spc="-14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 и место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обучения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кадров</a:t>
            </a:r>
            <a:r>
              <a:rPr kumimoji="0" lang="ru-RU" sz="1752" b="0" i="0" u="none" strike="noStrike" kern="1200" cap="none" spc="-3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5" name="Текст 33">
            <a:extLst>
              <a:ext uri="{FF2B5EF4-FFF2-40B4-BE49-F238E27FC236}">
                <a16:creationId xmlns:a16="http://schemas.microsoft.com/office/drawing/2014/main" id="{F351A4CC-583B-433E-93EB-8EA9029EF2D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3020398" y="7899042"/>
            <a:ext cx="3644900" cy="91999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53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 двух специалистов</a:t>
            </a:r>
            <a:endParaRPr kumimoji="0" lang="ru-RU" sz="27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6" name="Текст 33">
            <a:extLst>
              <a:ext uri="{FF2B5EF4-FFF2-40B4-BE49-F238E27FC236}">
                <a16:creationId xmlns:a16="http://schemas.microsoft.com/office/drawing/2014/main" id="{9302E146-A214-44C2-AAE1-5A33B2164B8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3020398" y="8992946"/>
            <a:ext cx="3644900" cy="1160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2000"/>
              </a:lnSpc>
              <a:spcBef>
                <a:spcPts val="68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752" b="0" i="0" u="none" strike="noStrike" kern="1200" cap="none" spc="2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</a:t>
            </a:r>
            <a:r>
              <a:rPr kumimoji="0" lang="ru-RU" sz="1752" b="0" i="0" u="none" strike="noStrike" kern="1200" cap="none" spc="6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азнообразный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богатый опыт</a:t>
            </a:r>
            <a:r>
              <a:rPr kumimoji="0" lang="ru-RU" sz="1752" b="0" i="0" u="none" strike="noStrike" kern="1200" cap="none" spc="-14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 и место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обучения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кадров</a:t>
            </a:r>
            <a:r>
              <a:rPr kumimoji="0" lang="ru-RU" sz="1752" b="0" i="0" u="none" strike="noStrike" kern="1200" cap="none" spc="-3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5" name="Текст 33">
            <a:extLst>
              <a:ext uri="{FF2B5EF4-FFF2-40B4-BE49-F238E27FC236}">
                <a16:creationId xmlns:a16="http://schemas.microsoft.com/office/drawing/2014/main" id="{2ABAE41A-68C6-44F5-8A9F-AE18654C00B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718808" y="4760923"/>
            <a:ext cx="4428600" cy="125094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indent="357298" algn="r">
              <a:lnSpc>
                <a:spcPct val="132000"/>
              </a:lnSpc>
              <a:spcBef>
                <a:spcPts val="90"/>
              </a:spcBef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Разнообразный и богатый опыт рамки</a:t>
            </a:r>
          </a:p>
          <a:p>
            <a:pPr marL="12715" marR="5086" indent="357298" algn="r">
              <a:lnSpc>
                <a:spcPct val="132000"/>
              </a:lnSpc>
              <a:spcBef>
                <a:spcPts val="90"/>
              </a:spcBef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и место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обучения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6" name="Текст 45">
            <a:extLst>
              <a:ext uri="{FF2B5EF4-FFF2-40B4-BE49-F238E27FC236}">
                <a16:creationId xmlns:a16="http://schemas.microsoft.com/office/drawing/2014/main" id="{7FE29526-85FB-4380-98CC-B022BC66C6C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718808" y="3580318"/>
            <a:ext cx="4428600" cy="971265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ts val="3200"/>
              </a:lnSpc>
              <a:buNone/>
              <a:defRPr sz="2800"/>
            </a:lvl1pPr>
          </a:lstStyle>
          <a:p>
            <a:pPr lvl="0"/>
            <a:r>
              <a:rPr lang="ru-RU" dirty="0"/>
              <a:t>Консультация двух      специалистов</a:t>
            </a:r>
          </a:p>
        </p:txBody>
      </p:sp>
      <p:sp>
        <p:nvSpPr>
          <p:cNvPr id="37" name="Текст 33">
            <a:extLst>
              <a:ext uri="{FF2B5EF4-FFF2-40B4-BE49-F238E27FC236}">
                <a16:creationId xmlns:a16="http://schemas.microsoft.com/office/drawing/2014/main" id="{D870AABD-FBFE-4CD3-A759-EB2538D1648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481991" y="9097305"/>
            <a:ext cx="4428600" cy="125094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indent="357298" algn="r">
              <a:lnSpc>
                <a:spcPct val="132000"/>
              </a:lnSpc>
              <a:spcBef>
                <a:spcPts val="90"/>
              </a:spcBef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Разнообразный и богатый опыт рамки</a:t>
            </a:r>
          </a:p>
          <a:p>
            <a:pPr marL="12715" marR="5086" indent="357298" algn="r">
              <a:lnSpc>
                <a:spcPct val="132000"/>
              </a:lnSpc>
              <a:spcBef>
                <a:spcPts val="90"/>
              </a:spcBef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и место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обучения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8" name="Текст 45">
            <a:extLst>
              <a:ext uri="{FF2B5EF4-FFF2-40B4-BE49-F238E27FC236}">
                <a16:creationId xmlns:a16="http://schemas.microsoft.com/office/drawing/2014/main" id="{0AED5ADE-D2A7-4DD8-AD0F-E692EE1A311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481991" y="7916700"/>
            <a:ext cx="4428600" cy="971265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ts val="3200"/>
              </a:lnSpc>
              <a:buNone/>
              <a:defRPr sz="2800"/>
            </a:lvl1pPr>
          </a:lstStyle>
          <a:p>
            <a:pPr lvl="0"/>
            <a:r>
              <a:rPr lang="ru-RU" dirty="0"/>
              <a:t>Консультация двух      специалистов</a:t>
            </a:r>
          </a:p>
        </p:txBody>
      </p:sp>
      <p:sp>
        <p:nvSpPr>
          <p:cNvPr id="39" name="Текст 28">
            <a:extLst>
              <a:ext uri="{FF2B5EF4-FFF2-40B4-BE49-F238E27FC236}">
                <a16:creationId xmlns:a16="http://schemas.microsoft.com/office/drawing/2014/main" id="{D11DF1A4-2B37-45F1-A2FB-9AFEFFE91D4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691919" y="3606465"/>
            <a:ext cx="1174813" cy="64324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/>
            </a:lvl1pPr>
          </a:lstStyle>
          <a:p>
            <a:pPr lvl="0"/>
            <a:r>
              <a:rPr lang="ru-RU" dirty="0"/>
              <a:t>75%</a:t>
            </a:r>
          </a:p>
        </p:txBody>
      </p:sp>
      <p:sp>
        <p:nvSpPr>
          <p:cNvPr id="40" name="Текст 28">
            <a:extLst>
              <a:ext uri="{FF2B5EF4-FFF2-40B4-BE49-F238E27FC236}">
                <a16:creationId xmlns:a16="http://schemas.microsoft.com/office/drawing/2014/main" id="{FB8F3825-4738-451A-A90F-3B8E36215B7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586451" y="4743153"/>
            <a:ext cx="987615" cy="64324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/>
            </a:lvl1pPr>
          </a:lstStyle>
          <a:p>
            <a:pPr lvl="0"/>
            <a:r>
              <a:rPr lang="ru-RU" dirty="0"/>
              <a:t>15%</a:t>
            </a:r>
          </a:p>
        </p:txBody>
      </p:sp>
      <p:sp>
        <p:nvSpPr>
          <p:cNvPr id="41" name="Текст 28">
            <a:extLst>
              <a:ext uri="{FF2B5EF4-FFF2-40B4-BE49-F238E27FC236}">
                <a16:creationId xmlns:a16="http://schemas.microsoft.com/office/drawing/2014/main" id="{699CCD2B-BE3C-4571-B0C8-3D3B70F8BDC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864221" y="8349704"/>
            <a:ext cx="987615" cy="64324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/>
            </a:lvl1pPr>
          </a:lstStyle>
          <a:p>
            <a:pPr lvl="0"/>
            <a:r>
              <a:rPr lang="ru-RU" dirty="0"/>
              <a:t>15%</a:t>
            </a:r>
          </a:p>
        </p:txBody>
      </p:sp>
      <p:sp>
        <p:nvSpPr>
          <p:cNvPr id="42" name="Текст 28">
            <a:extLst>
              <a:ext uri="{FF2B5EF4-FFF2-40B4-BE49-F238E27FC236}">
                <a16:creationId xmlns:a16="http://schemas.microsoft.com/office/drawing/2014/main" id="{5E561106-7B46-4EE0-9CE7-841869AF082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1544890" y="8009479"/>
            <a:ext cx="987615" cy="64324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/>
            </a:lvl1pPr>
          </a:lstStyle>
          <a:p>
            <a:pPr lvl="0"/>
            <a:r>
              <a:rPr lang="ru-RU" dirty="0"/>
              <a:t>15%</a:t>
            </a:r>
          </a:p>
        </p:txBody>
      </p: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9ED711E0-8B70-49C1-AFE5-360FBFB10468}"/>
              </a:ext>
            </a:extLst>
          </p:cNvPr>
          <p:cNvSpPr/>
          <p:nvPr userDrawn="1"/>
        </p:nvSpPr>
        <p:spPr>
          <a:xfrm>
            <a:off x="0" y="0"/>
            <a:ext cx="20127911" cy="2124186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Текст 12">
            <a:extLst>
              <a:ext uri="{FF2B5EF4-FFF2-40B4-BE49-F238E27FC236}">
                <a16:creationId xmlns:a16="http://schemas.microsoft.com/office/drawing/2014/main" id="{C612A488-F9E2-498F-A456-9D0455071F7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21287047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D416D54-6F83-4E3E-B332-7A0B447CD90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31922" y="1117108"/>
            <a:ext cx="12178430" cy="9087834"/>
          </a:xfrm>
          <a:prstGeom prst="rect">
            <a:avLst/>
          </a:prstGeom>
        </p:spPr>
      </p:pic>
      <p:sp>
        <p:nvSpPr>
          <p:cNvPr id="9" name="Текст 12">
            <a:extLst>
              <a:ext uri="{FF2B5EF4-FFF2-40B4-BE49-F238E27FC236}">
                <a16:creationId xmlns:a16="http://schemas.microsoft.com/office/drawing/2014/main" id="{72C42C37-1204-4AF7-A66B-0F188E239F1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04803" y="3546024"/>
            <a:ext cx="5568997" cy="4952991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Слайды на тему </a:t>
            </a:r>
            <a:r>
              <a:rPr lang="ru-RU" dirty="0" err="1"/>
              <a:t>короновируса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1027025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Рисунок 91">
            <a:extLst>
              <a:ext uri="{FF2B5EF4-FFF2-40B4-BE49-F238E27FC236}">
                <a16:creationId xmlns:a16="http://schemas.microsoft.com/office/drawing/2014/main" id="{6582254E-3205-4061-87BD-F6C4934DC38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699781" y="8072409"/>
            <a:ext cx="1255712" cy="125571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94" name="Рисунок 91">
            <a:extLst>
              <a:ext uri="{FF2B5EF4-FFF2-40B4-BE49-F238E27FC236}">
                <a16:creationId xmlns:a16="http://schemas.microsoft.com/office/drawing/2014/main" id="{99768DE8-EB92-4856-A8F5-785FFD80A45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432301" y="5707644"/>
            <a:ext cx="1255712" cy="125571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92" name="Рисунок 91">
            <a:extLst>
              <a:ext uri="{FF2B5EF4-FFF2-40B4-BE49-F238E27FC236}">
                <a16:creationId xmlns:a16="http://schemas.microsoft.com/office/drawing/2014/main" id="{F4A7A035-2900-4ECA-BA27-1FC25BC7E6A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688013" y="3178175"/>
            <a:ext cx="1255712" cy="125571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DF928182-CFE5-4598-9AB1-95953E07E19C}"/>
              </a:ext>
            </a:extLst>
          </p:cNvPr>
          <p:cNvSpPr/>
          <p:nvPr userDrawn="1"/>
        </p:nvSpPr>
        <p:spPr>
          <a:xfrm>
            <a:off x="6342303" y="4751420"/>
            <a:ext cx="6979342" cy="410141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0" name="object 3">
            <a:extLst>
              <a:ext uri="{FF2B5EF4-FFF2-40B4-BE49-F238E27FC236}">
                <a16:creationId xmlns:a16="http://schemas.microsoft.com/office/drawing/2014/main" id="{56A43292-38D7-4C79-AD95-4AA80E91F65D}"/>
              </a:ext>
            </a:extLst>
          </p:cNvPr>
          <p:cNvSpPr/>
          <p:nvPr userDrawn="1"/>
        </p:nvSpPr>
        <p:spPr>
          <a:xfrm>
            <a:off x="7443453" y="6970237"/>
            <a:ext cx="4777042" cy="415782"/>
          </a:xfrm>
          <a:custGeom>
            <a:avLst/>
            <a:gdLst/>
            <a:ahLst/>
            <a:cxnLst/>
            <a:rect l="l" t="t" r="r" b="b"/>
            <a:pathLst>
              <a:path w="4771390" h="415290">
                <a:moveTo>
                  <a:pt x="0" y="16296"/>
                </a:moveTo>
                <a:lnTo>
                  <a:pt x="306006" y="83453"/>
                </a:lnTo>
                <a:lnTo>
                  <a:pt x="1017537" y="228597"/>
                </a:lnTo>
                <a:lnTo>
                  <a:pt x="1824861" y="367242"/>
                </a:lnTo>
                <a:lnTo>
                  <a:pt x="2418246" y="414898"/>
                </a:lnTo>
                <a:lnTo>
                  <a:pt x="3001389" y="335450"/>
                </a:lnTo>
                <a:lnTo>
                  <a:pt x="3427314" y="258928"/>
                </a:lnTo>
                <a:lnTo>
                  <a:pt x="2385376" y="258928"/>
                </a:lnTo>
                <a:lnTo>
                  <a:pt x="1660046" y="221017"/>
                </a:lnTo>
                <a:lnTo>
                  <a:pt x="879252" y="137612"/>
                </a:lnTo>
                <a:lnTo>
                  <a:pt x="255176" y="54208"/>
                </a:lnTo>
                <a:lnTo>
                  <a:pt x="0" y="16296"/>
                </a:lnTo>
                <a:close/>
              </a:path>
              <a:path w="4771390" h="415290">
                <a:moveTo>
                  <a:pt x="4770941" y="0"/>
                </a:moveTo>
                <a:lnTo>
                  <a:pt x="4515736" y="40457"/>
                </a:lnTo>
                <a:lnTo>
                  <a:pt x="3891599" y="129464"/>
                </a:lnTo>
                <a:lnTo>
                  <a:pt x="3110741" y="218470"/>
                </a:lnTo>
                <a:lnTo>
                  <a:pt x="2385376" y="258928"/>
                </a:lnTo>
                <a:lnTo>
                  <a:pt x="3427314" y="258928"/>
                </a:lnTo>
                <a:lnTo>
                  <a:pt x="3786179" y="194453"/>
                </a:lnTo>
                <a:lnTo>
                  <a:pt x="4770941" y="0"/>
                </a:lnTo>
                <a:close/>
              </a:path>
            </a:pathLst>
          </a:custGeom>
          <a:solidFill>
            <a:srgbClr val="C9C8C8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2" name="object 4">
            <a:extLst>
              <a:ext uri="{FF2B5EF4-FFF2-40B4-BE49-F238E27FC236}">
                <a16:creationId xmlns:a16="http://schemas.microsoft.com/office/drawing/2014/main" id="{654A8E5D-76CD-4C6A-A2F7-E14DEDE37B02}"/>
              </a:ext>
            </a:extLst>
          </p:cNvPr>
          <p:cNvSpPr/>
          <p:nvPr userDrawn="1"/>
        </p:nvSpPr>
        <p:spPr>
          <a:xfrm>
            <a:off x="7443453" y="6187665"/>
            <a:ext cx="2347833" cy="387173"/>
          </a:xfrm>
          <a:custGeom>
            <a:avLst/>
            <a:gdLst/>
            <a:ahLst/>
            <a:cxnLst/>
            <a:rect l="l" t="t" r="r" b="b"/>
            <a:pathLst>
              <a:path w="2345054" h="386714">
                <a:moveTo>
                  <a:pt x="2344942" y="0"/>
                </a:moveTo>
                <a:lnTo>
                  <a:pt x="0" y="358920"/>
                </a:lnTo>
                <a:lnTo>
                  <a:pt x="93070" y="368098"/>
                </a:lnTo>
                <a:lnTo>
                  <a:pt x="333768" y="383394"/>
                </a:lnTo>
                <a:lnTo>
                  <a:pt x="664328" y="386453"/>
                </a:lnTo>
                <a:lnTo>
                  <a:pt x="1026980" y="358920"/>
                </a:lnTo>
                <a:lnTo>
                  <a:pt x="1435098" y="275312"/>
                </a:lnTo>
                <a:lnTo>
                  <a:pt x="1865682" y="154991"/>
                </a:lnTo>
                <a:lnTo>
                  <a:pt x="2206406" y="46905"/>
                </a:lnTo>
                <a:lnTo>
                  <a:pt x="2344942" y="0"/>
                </a:lnTo>
                <a:close/>
              </a:path>
            </a:pathLst>
          </a:custGeom>
          <a:solidFill>
            <a:srgbClr val="C9C8C8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4" name="object 5">
            <a:extLst>
              <a:ext uri="{FF2B5EF4-FFF2-40B4-BE49-F238E27FC236}">
                <a16:creationId xmlns:a16="http://schemas.microsoft.com/office/drawing/2014/main" id="{B3734282-077C-402B-96F4-D0FE2BAF4534}"/>
              </a:ext>
            </a:extLst>
          </p:cNvPr>
          <p:cNvSpPr/>
          <p:nvPr userDrawn="1"/>
        </p:nvSpPr>
        <p:spPr>
          <a:xfrm>
            <a:off x="9901312" y="6187665"/>
            <a:ext cx="2458453" cy="417052"/>
          </a:xfrm>
          <a:custGeom>
            <a:avLst/>
            <a:gdLst/>
            <a:ahLst/>
            <a:cxnLst/>
            <a:rect l="l" t="t" r="r" b="b"/>
            <a:pathLst>
              <a:path w="2455545" h="416560">
                <a:moveTo>
                  <a:pt x="0" y="0"/>
                </a:moveTo>
                <a:lnTo>
                  <a:pt x="83712" y="33848"/>
                </a:lnTo>
                <a:lnTo>
                  <a:pt x="323083" y="118468"/>
                </a:lnTo>
                <a:lnTo>
                  <a:pt x="700464" y="228473"/>
                </a:lnTo>
                <a:lnTo>
                  <a:pt x="1198204" y="338477"/>
                </a:lnTo>
                <a:lnTo>
                  <a:pt x="1705085" y="404083"/>
                </a:lnTo>
                <a:lnTo>
                  <a:pt x="2102590" y="416414"/>
                </a:lnTo>
                <a:lnTo>
                  <a:pt x="2362087" y="403358"/>
                </a:lnTo>
                <a:lnTo>
                  <a:pt x="2454949" y="392808"/>
                </a:lnTo>
                <a:lnTo>
                  <a:pt x="0" y="0"/>
                </a:lnTo>
                <a:close/>
              </a:path>
            </a:pathLst>
          </a:custGeom>
          <a:solidFill>
            <a:srgbClr val="C9C8C8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6" name="object 6">
            <a:extLst>
              <a:ext uri="{FF2B5EF4-FFF2-40B4-BE49-F238E27FC236}">
                <a16:creationId xmlns:a16="http://schemas.microsoft.com/office/drawing/2014/main" id="{CE27F686-341F-4DB2-AA62-78F589930448}"/>
              </a:ext>
            </a:extLst>
          </p:cNvPr>
          <p:cNvSpPr/>
          <p:nvPr userDrawn="1"/>
        </p:nvSpPr>
        <p:spPr>
          <a:xfrm>
            <a:off x="7443453" y="6187665"/>
            <a:ext cx="2347833" cy="365557"/>
          </a:xfrm>
          <a:custGeom>
            <a:avLst/>
            <a:gdLst/>
            <a:ahLst/>
            <a:cxnLst/>
            <a:rect l="l" t="t" r="r" b="b"/>
            <a:pathLst>
              <a:path w="2345054" h="365125">
                <a:moveTo>
                  <a:pt x="2344942" y="0"/>
                </a:moveTo>
                <a:lnTo>
                  <a:pt x="1523287" y="100658"/>
                </a:lnTo>
                <a:lnTo>
                  <a:pt x="1097516" y="163154"/>
                </a:lnTo>
                <a:lnTo>
                  <a:pt x="594748" y="251568"/>
                </a:lnTo>
                <a:lnTo>
                  <a:pt x="0" y="364726"/>
                </a:lnTo>
                <a:lnTo>
                  <a:pt x="104550" y="364096"/>
                </a:lnTo>
                <a:lnTo>
                  <a:pt x="361521" y="356420"/>
                </a:lnTo>
                <a:lnTo>
                  <a:pt x="685892" y="333016"/>
                </a:lnTo>
                <a:lnTo>
                  <a:pt x="992639" y="285201"/>
                </a:lnTo>
                <a:lnTo>
                  <a:pt x="1355590" y="205255"/>
                </a:lnTo>
                <a:lnTo>
                  <a:pt x="2344942" y="0"/>
                </a:lnTo>
                <a:close/>
              </a:path>
            </a:pathLst>
          </a:custGeom>
          <a:solidFill>
            <a:srgbClr val="A4A4A4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8" name="object 7">
            <a:extLst>
              <a:ext uri="{FF2B5EF4-FFF2-40B4-BE49-F238E27FC236}">
                <a16:creationId xmlns:a16="http://schemas.microsoft.com/office/drawing/2014/main" id="{95C5BA05-E8A0-4B9F-8A4A-384A7C6FE1C5}"/>
              </a:ext>
            </a:extLst>
          </p:cNvPr>
          <p:cNvSpPr/>
          <p:nvPr userDrawn="1"/>
        </p:nvSpPr>
        <p:spPr>
          <a:xfrm>
            <a:off x="9901311" y="6187665"/>
            <a:ext cx="2347833" cy="365557"/>
          </a:xfrm>
          <a:custGeom>
            <a:avLst/>
            <a:gdLst/>
            <a:ahLst/>
            <a:cxnLst/>
            <a:rect l="l" t="t" r="r" b="b"/>
            <a:pathLst>
              <a:path w="2345054" h="365125">
                <a:moveTo>
                  <a:pt x="0" y="0"/>
                </a:moveTo>
                <a:lnTo>
                  <a:pt x="717660" y="182900"/>
                </a:lnTo>
                <a:lnTo>
                  <a:pt x="1484704" y="294298"/>
                </a:lnTo>
                <a:lnTo>
                  <a:pt x="2095632" y="349738"/>
                </a:lnTo>
                <a:lnTo>
                  <a:pt x="2344942" y="364763"/>
                </a:lnTo>
                <a:lnTo>
                  <a:pt x="1770654" y="244816"/>
                </a:lnTo>
                <a:lnTo>
                  <a:pt x="987679" y="126423"/>
                </a:lnTo>
                <a:lnTo>
                  <a:pt x="0" y="0"/>
                </a:lnTo>
                <a:close/>
              </a:path>
            </a:pathLst>
          </a:custGeom>
          <a:solidFill>
            <a:srgbClr val="A4A4A4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0" name="object 8">
            <a:extLst>
              <a:ext uri="{FF2B5EF4-FFF2-40B4-BE49-F238E27FC236}">
                <a16:creationId xmlns:a16="http://schemas.microsoft.com/office/drawing/2014/main" id="{B8205175-84E6-40EB-940C-B08746E8DBC6}"/>
              </a:ext>
            </a:extLst>
          </p:cNvPr>
          <p:cNvSpPr/>
          <p:nvPr userDrawn="1"/>
        </p:nvSpPr>
        <p:spPr>
          <a:xfrm>
            <a:off x="7472439" y="6999222"/>
            <a:ext cx="4608567" cy="249850"/>
          </a:xfrm>
          <a:custGeom>
            <a:avLst/>
            <a:gdLst/>
            <a:ahLst/>
            <a:cxnLst/>
            <a:rect l="l" t="t" r="r" b="b"/>
            <a:pathLst>
              <a:path w="4603115" h="249554">
                <a:moveTo>
                  <a:pt x="0" y="527"/>
                </a:moveTo>
                <a:lnTo>
                  <a:pt x="249635" y="39345"/>
                </a:lnTo>
                <a:lnTo>
                  <a:pt x="864187" y="124745"/>
                </a:lnTo>
                <a:lnTo>
                  <a:pt x="1642118" y="210145"/>
                </a:lnTo>
                <a:lnTo>
                  <a:pt x="2381895" y="248964"/>
                </a:lnTo>
                <a:lnTo>
                  <a:pt x="3096559" y="210063"/>
                </a:lnTo>
                <a:lnTo>
                  <a:pt x="3669095" y="142261"/>
                </a:lnTo>
                <a:lnTo>
                  <a:pt x="2450237" y="142261"/>
                </a:lnTo>
                <a:lnTo>
                  <a:pt x="1627700" y="135122"/>
                </a:lnTo>
                <a:lnTo>
                  <a:pt x="834285" y="84734"/>
                </a:lnTo>
                <a:lnTo>
                  <a:pt x="236287" y="27675"/>
                </a:lnTo>
                <a:lnTo>
                  <a:pt x="0" y="527"/>
                </a:lnTo>
                <a:close/>
              </a:path>
              <a:path w="4603115" h="249554">
                <a:moveTo>
                  <a:pt x="4603034" y="0"/>
                </a:moveTo>
                <a:lnTo>
                  <a:pt x="3917469" y="57796"/>
                </a:lnTo>
                <a:lnTo>
                  <a:pt x="3226299" y="105031"/>
                </a:lnTo>
                <a:lnTo>
                  <a:pt x="2450237" y="142261"/>
                </a:lnTo>
                <a:lnTo>
                  <a:pt x="3669095" y="142261"/>
                </a:lnTo>
                <a:lnTo>
                  <a:pt x="3819230" y="124482"/>
                </a:lnTo>
                <a:lnTo>
                  <a:pt x="4378518" y="38900"/>
                </a:lnTo>
                <a:lnTo>
                  <a:pt x="4603034" y="0"/>
                </a:lnTo>
                <a:close/>
              </a:path>
            </a:pathLst>
          </a:custGeom>
          <a:solidFill>
            <a:srgbClr val="A4A4A4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2" name="object 9">
            <a:extLst>
              <a:ext uri="{FF2B5EF4-FFF2-40B4-BE49-F238E27FC236}">
                <a16:creationId xmlns:a16="http://schemas.microsoft.com/office/drawing/2014/main" id="{A07AFBDD-11C3-4840-9E52-89C5A2B9B171}"/>
              </a:ext>
            </a:extLst>
          </p:cNvPr>
          <p:cNvSpPr/>
          <p:nvPr userDrawn="1"/>
        </p:nvSpPr>
        <p:spPr>
          <a:xfrm>
            <a:off x="7611559" y="7387615"/>
            <a:ext cx="3994430" cy="552469"/>
          </a:xfrm>
          <a:custGeom>
            <a:avLst/>
            <a:gdLst/>
            <a:ahLst/>
            <a:cxnLst/>
            <a:rect l="l" t="t" r="r" b="b"/>
            <a:pathLst>
              <a:path w="3989704" h="551815">
                <a:moveTo>
                  <a:pt x="0" y="0"/>
                </a:moveTo>
                <a:lnTo>
                  <a:pt x="96039" y="79164"/>
                </a:lnTo>
                <a:lnTo>
                  <a:pt x="408771" y="257089"/>
                </a:lnTo>
                <a:lnTo>
                  <a:pt x="975113" y="444420"/>
                </a:lnTo>
                <a:lnTo>
                  <a:pt x="1831986" y="551807"/>
                </a:lnTo>
                <a:lnTo>
                  <a:pt x="2739695" y="512874"/>
                </a:lnTo>
                <a:lnTo>
                  <a:pt x="2880628" y="484910"/>
                </a:lnTo>
                <a:lnTo>
                  <a:pt x="2362759" y="484910"/>
                </a:lnTo>
                <a:lnTo>
                  <a:pt x="1466288" y="444415"/>
                </a:lnTo>
                <a:lnTo>
                  <a:pt x="712677" y="273808"/>
                </a:lnTo>
                <a:lnTo>
                  <a:pt x="193417" y="87524"/>
                </a:lnTo>
                <a:lnTo>
                  <a:pt x="0" y="0"/>
                </a:lnTo>
                <a:close/>
              </a:path>
              <a:path w="3989704" h="551815">
                <a:moveTo>
                  <a:pt x="3893906" y="210814"/>
                </a:moveTo>
                <a:lnTo>
                  <a:pt x="3644723" y="294708"/>
                </a:lnTo>
                <a:lnTo>
                  <a:pt x="3144189" y="400002"/>
                </a:lnTo>
                <a:lnTo>
                  <a:pt x="2362759" y="484910"/>
                </a:lnTo>
                <a:lnTo>
                  <a:pt x="2880628" y="484910"/>
                </a:lnTo>
                <a:lnTo>
                  <a:pt x="3417866" y="378315"/>
                </a:lnTo>
                <a:lnTo>
                  <a:pt x="3842424" y="234351"/>
                </a:lnTo>
                <a:lnTo>
                  <a:pt x="3893906" y="210814"/>
                </a:lnTo>
                <a:close/>
              </a:path>
              <a:path w="3989704" h="551815">
                <a:moveTo>
                  <a:pt x="3989294" y="167203"/>
                </a:moveTo>
                <a:lnTo>
                  <a:pt x="3893906" y="210814"/>
                </a:lnTo>
                <a:lnTo>
                  <a:pt x="3910909" y="205089"/>
                </a:lnTo>
                <a:lnTo>
                  <a:pt x="3989294" y="167203"/>
                </a:lnTo>
                <a:close/>
              </a:path>
            </a:pathLst>
          </a:custGeom>
          <a:solidFill>
            <a:srgbClr val="A4A4A4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4" name="object 10">
            <a:extLst>
              <a:ext uri="{FF2B5EF4-FFF2-40B4-BE49-F238E27FC236}">
                <a16:creationId xmlns:a16="http://schemas.microsoft.com/office/drawing/2014/main" id="{66E7B5CB-F21B-46FB-8AA0-973B7E2FE780}"/>
              </a:ext>
            </a:extLst>
          </p:cNvPr>
          <p:cNvSpPr/>
          <p:nvPr userDrawn="1"/>
        </p:nvSpPr>
        <p:spPr>
          <a:xfrm>
            <a:off x="7281134" y="5542691"/>
            <a:ext cx="528621" cy="243039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6" name="object 11">
            <a:extLst>
              <a:ext uri="{FF2B5EF4-FFF2-40B4-BE49-F238E27FC236}">
                <a16:creationId xmlns:a16="http://schemas.microsoft.com/office/drawing/2014/main" id="{467860D9-7F7F-479D-8016-EED80E3BF92C}"/>
              </a:ext>
            </a:extLst>
          </p:cNvPr>
          <p:cNvSpPr/>
          <p:nvPr userDrawn="1"/>
        </p:nvSpPr>
        <p:spPr>
          <a:xfrm>
            <a:off x="7865498" y="7943007"/>
            <a:ext cx="3938340" cy="75468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8" name="object 12">
            <a:extLst>
              <a:ext uri="{FF2B5EF4-FFF2-40B4-BE49-F238E27FC236}">
                <a16:creationId xmlns:a16="http://schemas.microsoft.com/office/drawing/2014/main" id="{57A1DAA3-CE7D-4E43-83E6-BE7D935FB3AB}"/>
              </a:ext>
            </a:extLst>
          </p:cNvPr>
          <p:cNvSpPr/>
          <p:nvPr userDrawn="1"/>
        </p:nvSpPr>
        <p:spPr>
          <a:xfrm>
            <a:off x="7587457" y="4900763"/>
            <a:ext cx="4493631" cy="47534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30" name="object 13">
            <a:extLst>
              <a:ext uri="{FF2B5EF4-FFF2-40B4-BE49-F238E27FC236}">
                <a16:creationId xmlns:a16="http://schemas.microsoft.com/office/drawing/2014/main" id="{6C1A1CDE-EB23-4B0E-BE79-4C6EEA5B6DD7}"/>
              </a:ext>
            </a:extLst>
          </p:cNvPr>
          <p:cNvSpPr/>
          <p:nvPr userDrawn="1"/>
        </p:nvSpPr>
        <p:spPr>
          <a:xfrm>
            <a:off x="11715716" y="5602182"/>
            <a:ext cx="753589" cy="239988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 dirty="0"/>
          </a:p>
        </p:txBody>
      </p:sp>
      <p:sp>
        <p:nvSpPr>
          <p:cNvPr id="32" name="object 14">
            <a:extLst>
              <a:ext uri="{FF2B5EF4-FFF2-40B4-BE49-F238E27FC236}">
                <a16:creationId xmlns:a16="http://schemas.microsoft.com/office/drawing/2014/main" id="{D1DC3609-37FB-4861-93AA-A14FC4E66ACB}"/>
              </a:ext>
            </a:extLst>
          </p:cNvPr>
          <p:cNvSpPr/>
          <p:nvPr userDrawn="1"/>
        </p:nvSpPr>
        <p:spPr>
          <a:xfrm>
            <a:off x="7639725" y="5068888"/>
            <a:ext cx="4413391" cy="504787"/>
          </a:xfrm>
          <a:custGeom>
            <a:avLst/>
            <a:gdLst/>
            <a:ahLst/>
            <a:cxnLst/>
            <a:rect l="l" t="t" r="r" b="b"/>
            <a:pathLst>
              <a:path w="4408170" h="504189">
                <a:moveTo>
                  <a:pt x="4357576" y="471256"/>
                </a:moveTo>
                <a:lnTo>
                  <a:pt x="4352788" y="473682"/>
                </a:lnTo>
                <a:lnTo>
                  <a:pt x="4349710" y="482716"/>
                </a:lnTo>
                <a:lnTo>
                  <a:pt x="4352110" y="487566"/>
                </a:lnTo>
                <a:lnTo>
                  <a:pt x="4377917" y="496685"/>
                </a:lnTo>
                <a:lnTo>
                  <a:pt x="4387122" y="500071"/>
                </a:lnTo>
                <a:lnTo>
                  <a:pt x="4395321" y="503197"/>
                </a:lnTo>
                <a:lnTo>
                  <a:pt x="4396339" y="503536"/>
                </a:lnTo>
                <a:lnTo>
                  <a:pt x="4397369" y="503712"/>
                </a:lnTo>
                <a:lnTo>
                  <a:pt x="4401805" y="503712"/>
                </a:lnTo>
                <a:lnTo>
                  <a:pt x="4405046" y="501639"/>
                </a:lnTo>
                <a:lnTo>
                  <a:pt x="4406416" y="498510"/>
                </a:lnTo>
                <a:lnTo>
                  <a:pt x="4408125" y="493999"/>
                </a:lnTo>
                <a:lnTo>
                  <a:pt x="4405901" y="488961"/>
                </a:lnTo>
                <a:lnTo>
                  <a:pt x="4393140" y="483973"/>
                </a:lnTo>
                <a:lnTo>
                  <a:pt x="4383788" y="480478"/>
                </a:lnTo>
                <a:lnTo>
                  <a:pt x="4373411" y="476754"/>
                </a:lnTo>
                <a:lnTo>
                  <a:pt x="4357576" y="471256"/>
                </a:lnTo>
                <a:close/>
              </a:path>
              <a:path w="4408170" h="504189">
                <a:moveTo>
                  <a:pt x="4275764" y="444694"/>
                </a:moveTo>
                <a:lnTo>
                  <a:pt x="4270990" y="447307"/>
                </a:lnTo>
                <a:lnTo>
                  <a:pt x="4269620" y="451818"/>
                </a:lnTo>
                <a:lnTo>
                  <a:pt x="4268251" y="456505"/>
                </a:lnTo>
                <a:lnTo>
                  <a:pt x="4270814" y="461368"/>
                </a:lnTo>
                <a:lnTo>
                  <a:pt x="4324102" y="478381"/>
                </a:lnTo>
                <a:lnTo>
                  <a:pt x="4325811" y="478720"/>
                </a:lnTo>
                <a:lnTo>
                  <a:pt x="4330247" y="478720"/>
                </a:lnTo>
                <a:lnTo>
                  <a:pt x="4333488" y="476282"/>
                </a:lnTo>
                <a:lnTo>
                  <a:pt x="4335021" y="472815"/>
                </a:lnTo>
                <a:lnTo>
                  <a:pt x="4336567" y="468304"/>
                </a:lnTo>
                <a:lnTo>
                  <a:pt x="4334003" y="463265"/>
                </a:lnTo>
                <a:lnTo>
                  <a:pt x="4329555" y="461883"/>
                </a:lnTo>
                <a:lnTo>
                  <a:pt x="4280376" y="446089"/>
                </a:lnTo>
                <a:lnTo>
                  <a:pt x="4275764" y="444694"/>
                </a:lnTo>
                <a:close/>
              </a:path>
              <a:path w="4408170" h="504189">
                <a:moveTo>
                  <a:pt x="4193451" y="419363"/>
                </a:moveTo>
                <a:lnTo>
                  <a:pt x="4188676" y="422127"/>
                </a:lnTo>
                <a:lnTo>
                  <a:pt x="4185937" y="431161"/>
                </a:lnTo>
                <a:lnTo>
                  <a:pt x="4188676" y="436024"/>
                </a:lnTo>
                <a:lnTo>
                  <a:pt x="4242291" y="452333"/>
                </a:lnTo>
                <a:lnTo>
                  <a:pt x="4244000" y="452685"/>
                </a:lnTo>
                <a:lnTo>
                  <a:pt x="4248448" y="452685"/>
                </a:lnTo>
                <a:lnTo>
                  <a:pt x="4251866" y="450248"/>
                </a:lnTo>
                <a:lnTo>
                  <a:pt x="4252720" y="446440"/>
                </a:lnTo>
                <a:lnTo>
                  <a:pt x="4254077" y="441917"/>
                </a:lnTo>
                <a:lnTo>
                  <a:pt x="4251514" y="437054"/>
                </a:lnTo>
                <a:lnTo>
                  <a:pt x="4193451" y="419363"/>
                </a:lnTo>
                <a:close/>
              </a:path>
              <a:path w="4408170" h="504189">
                <a:moveTo>
                  <a:pt x="62511" y="421436"/>
                </a:moveTo>
                <a:lnTo>
                  <a:pt x="57899" y="422479"/>
                </a:lnTo>
                <a:lnTo>
                  <a:pt x="7350" y="434629"/>
                </a:lnTo>
                <a:lnTo>
                  <a:pt x="2739" y="435672"/>
                </a:lnTo>
                <a:lnTo>
                  <a:pt x="0" y="440359"/>
                </a:lnTo>
                <a:lnTo>
                  <a:pt x="1030" y="445046"/>
                </a:lnTo>
                <a:lnTo>
                  <a:pt x="2048" y="449041"/>
                </a:lnTo>
                <a:lnTo>
                  <a:pt x="5465" y="451642"/>
                </a:lnTo>
                <a:lnTo>
                  <a:pt x="10592" y="451642"/>
                </a:lnTo>
                <a:lnTo>
                  <a:pt x="11446" y="451466"/>
                </a:lnTo>
                <a:lnTo>
                  <a:pt x="61820" y="439316"/>
                </a:lnTo>
                <a:lnTo>
                  <a:pt x="66431" y="438273"/>
                </a:lnTo>
                <a:lnTo>
                  <a:pt x="69170" y="433586"/>
                </a:lnTo>
                <a:lnTo>
                  <a:pt x="67122" y="424213"/>
                </a:lnTo>
                <a:lnTo>
                  <a:pt x="62511" y="421436"/>
                </a:lnTo>
                <a:close/>
              </a:path>
              <a:path w="4408170" h="504189">
                <a:moveTo>
                  <a:pt x="145842" y="401307"/>
                </a:moveTo>
                <a:lnTo>
                  <a:pt x="141231" y="402350"/>
                </a:lnTo>
                <a:lnTo>
                  <a:pt x="91197" y="414324"/>
                </a:lnTo>
                <a:lnTo>
                  <a:pt x="86585" y="415367"/>
                </a:lnTo>
                <a:lnTo>
                  <a:pt x="83859" y="420054"/>
                </a:lnTo>
                <a:lnTo>
                  <a:pt x="84876" y="424741"/>
                </a:lnTo>
                <a:lnTo>
                  <a:pt x="85907" y="428724"/>
                </a:lnTo>
                <a:lnTo>
                  <a:pt x="89325" y="431501"/>
                </a:lnTo>
                <a:lnTo>
                  <a:pt x="94439" y="431501"/>
                </a:lnTo>
                <a:lnTo>
                  <a:pt x="95130" y="431161"/>
                </a:lnTo>
                <a:lnTo>
                  <a:pt x="145164" y="419187"/>
                </a:lnTo>
                <a:lnTo>
                  <a:pt x="149775" y="418144"/>
                </a:lnTo>
                <a:lnTo>
                  <a:pt x="152502" y="413457"/>
                </a:lnTo>
                <a:lnTo>
                  <a:pt x="150454" y="404084"/>
                </a:lnTo>
                <a:lnTo>
                  <a:pt x="145842" y="401307"/>
                </a:lnTo>
                <a:close/>
              </a:path>
              <a:path w="4408170" h="504189">
                <a:moveTo>
                  <a:pt x="4111313" y="395225"/>
                </a:moveTo>
                <a:lnTo>
                  <a:pt x="4106702" y="397839"/>
                </a:lnTo>
                <a:lnTo>
                  <a:pt x="4103962" y="407200"/>
                </a:lnTo>
                <a:lnTo>
                  <a:pt x="4106526" y="411887"/>
                </a:lnTo>
                <a:lnTo>
                  <a:pt x="4111137" y="413281"/>
                </a:lnTo>
                <a:lnTo>
                  <a:pt x="4160493" y="427693"/>
                </a:lnTo>
                <a:lnTo>
                  <a:pt x="4161347" y="427857"/>
                </a:lnTo>
                <a:lnTo>
                  <a:pt x="4162025" y="428033"/>
                </a:lnTo>
                <a:lnTo>
                  <a:pt x="4166474" y="428033"/>
                </a:lnTo>
                <a:lnTo>
                  <a:pt x="4169891" y="425432"/>
                </a:lnTo>
                <a:lnTo>
                  <a:pt x="4171085" y="421788"/>
                </a:lnTo>
                <a:lnTo>
                  <a:pt x="4172454" y="417101"/>
                </a:lnTo>
                <a:lnTo>
                  <a:pt x="4169891" y="412414"/>
                </a:lnTo>
                <a:lnTo>
                  <a:pt x="4111313" y="395225"/>
                </a:lnTo>
                <a:close/>
              </a:path>
              <a:path w="4408170" h="504189">
                <a:moveTo>
                  <a:pt x="229186" y="381517"/>
                </a:moveTo>
                <a:lnTo>
                  <a:pt x="169929" y="395401"/>
                </a:lnTo>
                <a:lnTo>
                  <a:pt x="167190" y="400088"/>
                </a:lnTo>
                <a:lnTo>
                  <a:pt x="168221" y="404775"/>
                </a:lnTo>
                <a:lnTo>
                  <a:pt x="169238" y="408770"/>
                </a:lnTo>
                <a:lnTo>
                  <a:pt x="172656" y="411547"/>
                </a:lnTo>
                <a:lnTo>
                  <a:pt x="177958" y="411547"/>
                </a:lnTo>
                <a:lnTo>
                  <a:pt x="178461" y="411195"/>
                </a:lnTo>
                <a:lnTo>
                  <a:pt x="233119" y="398354"/>
                </a:lnTo>
                <a:lnTo>
                  <a:pt x="235846" y="393667"/>
                </a:lnTo>
                <a:lnTo>
                  <a:pt x="233798" y="384294"/>
                </a:lnTo>
                <a:lnTo>
                  <a:pt x="229186" y="381517"/>
                </a:lnTo>
                <a:close/>
              </a:path>
              <a:path w="4408170" h="504189">
                <a:moveTo>
                  <a:pt x="4028823" y="371452"/>
                </a:moveTo>
                <a:lnTo>
                  <a:pt x="4024036" y="374229"/>
                </a:lnTo>
                <a:lnTo>
                  <a:pt x="4022842" y="378740"/>
                </a:lnTo>
                <a:lnTo>
                  <a:pt x="4021649" y="383427"/>
                </a:lnTo>
                <a:lnTo>
                  <a:pt x="4024212" y="388289"/>
                </a:lnTo>
                <a:lnTo>
                  <a:pt x="4028823" y="389508"/>
                </a:lnTo>
                <a:lnTo>
                  <a:pt x="4078179" y="403556"/>
                </a:lnTo>
                <a:lnTo>
                  <a:pt x="4079888" y="403908"/>
                </a:lnTo>
                <a:lnTo>
                  <a:pt x="4084323" y="403908"/>
                </a:lnTo>
                <a:lnTo>
                  <a:pt x="4087741" y="401483"/>
                </a:lnTo>
                <a:lnTo>
                  <a:pt x="4088595" y="397487"/>
                </a:lnTo>
                <a:lnTo>
                  <a:pt x="4089965" y="392800"/>
                </a:lnTo>
                <a:lnTo>
                  <a:pt x="4087402" y="388113"/>
                </a:lnTo>
                <a:lnTo>
                  <a:pt x="4082790" y="386719"/>
                </a:lnTo>
                <a:lnTo>
                  <a:pt x="4033435" y="372658"/>
                </a:lnTo>
                <a:lnTo>
                  <a:pt x="4028823" y="371452"/>
                </a:lnTo>
                <a:close/>
              </a:path>
              <a:path w="4408170" h="504189">
                <a:moveTo>
                  <a:pt x="312694" y="361903"/>
                </a:moveTo>
                <a:lnTo>
                  <a:pt x="253613" y="375787"/>
                </a:lnTo>
                <a:lnTo>
                  <a:pt x="250710" y="380474"/>
                </a:lnTo>
                <a:lnTo>
                  <a:pt x="251728" y="385161"/>
                </a:lnTo>
                <a:lnTo>
                  <a:pt x="252758" y="389156"/>
                </a:lnTo>
                <a:lnTo>
                  <a:pt x="256176" y="391933"/>
                </a:lnTo>
                <a:lnTo>
                  <a:pt x="260787" y="391933"/>
                </a:lnTo>
                <a:lnTo>
                  <a:pt x="261290" y="391757"/>
                </a:lnTo>
                <a:lnTo>
                  <a:pt x="261805" y="391757"/>
                </a:lnTo>
                <a:lnTo>
                  <a:pt x="316451" y="378916"/>
                </a:lnTo>
                <a:lnTo>
                  <a:pt x="319353" y="374229"/>
                </a:lnTo>
                <a:lnTo>
                  <a:pt x="317305" y="364856"/>
                </a:lnTo>
                <a:lnTo>
                  <a:pt x="312694" y="361903"/>
                </a:lnTo>
                <a:close/>
              </a:path>
              <a:path w="4408170" h="504189">
                <a:moveTo>
                  <a:pt x="3946510" y="348370"/>
                </a:moveTo>
                <a:lnTo>
                  <a:pt x="3941722" y="350971"/>
                </a:lnTo>
                <a:lnTo>
                  <a:pt x="3940529" y="355658"/>
                </a:lnTo>
                <a:lnTo>
                  <a:pt x="3939335" y="360169"/>
                </a:lnTo>
                <a:lnTo>
                  <a:pt x="3941898" y="365031"/>
                </a:lnTo>
                <a:lnTo>
                  <a:pt x="3946510" y="366238"/>
                </a:lnTo>
                <a:lnTo>
                  <a:pt x="3996028" y="380122"/>
                </a:lnTo>
                <a:lnTo>
                  <a:pt x="3996720" y="380298"/>
                </a:lnTo>
                <a:lnTo>
                  <a:pt x="3997574" y="380474"/>
                </a:lnTo>
                <a:lnTo>
                  <a:pt x="4002009" y="380474"/>
                </a:lnTo>
                <a:lnTo>
                  <a:pt x="4005427" y="378049"/>
                </a:lnTo>
                <a:lnTo>
                  <a:pt x="4006457" y="374229"/>
                </a:lnTo>
                <a:lnTo>
                  <a:pt x="4007651" y="369542"/>
                </a:lnTo>
                <a:lnTo>
                  <a:pt x="4005088" y="364680"/>
                </a:lnTo>
                <a:lnTo>
                  <a:pt x="4000476" y="363461"/>
                </a:lnTo>
                <a:lnTo>
                  <a:pt x="3946510" y="348370"/>
                </a:lnTo>
                <a:close/>
              </a:path>
              <a:path w="4408170" h="504189">
                <a:moveTo>
                  <a:pt x="396201" y="342465"/>
                </a:moveTo>
                <a:lnTo>
                  <a:pt x="336944" y="356173"/>
                </a:lnTo>
                <a:lnTo>
                  <a:pt x="334042" y="360860"/>
                </a:lnTo>
                <a:lnTo>
                  <a:pt x="335072" y="365547"/>
                </a:lnTo>
                <a:lnTo>
                  <a:pt x="336090" y="369542"/>
                </a:lnTo>
                <a:lnTo>
                  <a:pt x="339507" y="372319"/>
                </a:lnTo>
                <a:lnTo>
                  <a:pt x="344797" y="372319"/>
                </a:lnTo>
                <a:lnTo>
                  <a:pt x="345313" y="372143"/>
                </a:lnTo>
                <a:lnTo>
                  <a:pt x="399971" y="359465"/>
                </a:lnTo>
                <a:lnTo>
                  <a:pt x="402873" y="354791"/>
                </a:lnTo>
                <a:lnTo>
                  <a:pt x="400812" y="345417"/>
                </a:lnTo>
                <a:lnTo>
                  <a:pt x="396201" y="342465"/>
                </a:lnTo>
                <a:close/>
              </a:path>
              <a:path w="4408170" h="504189">
                <a:moveTo>
                  <a:pt x="3863857" y="325791"/>
                </a:moveTo>
                <a:lnTo>
                  <a:pt x="3859245" y="328404"/>
                </a:lnTo>
                <a:lnTo>
                  <a:pt x="3858039" y="333091"/>
                </a:lnTo>
                <a:lnTo>
                  <a:pt x="3856845" y="337602"/>
                </a:lnTo>
                <a:lnTo>
                  <a:pt x="3859409" y="342465"/>
                </a:lnTo>
                <a:lnTo>
                  <a:pt x="3864020" y="343671"/>
                </a:lnTo>
                <a:lnTo>
                  <a:pt x="3914230" y="357392"/>
                </a:lnTo>
                <a:lnTo>
                  <a:pt x="3915084" y="357568"/>
                </a:lnTo>
                <a:lnTo>
                  <a:pt x="3919520" y="357568"/>
                </a:lnTo>
                <a:lnTo>
                  <a:pt x="3922937" y="354954"/>
                </a:lnTo>
                <a:lnTo>
                  <a:pt x="3925162" y="346624"/>
                </a:lnTo>
                <a:lnTo>
                  <a:pt x="3922598" y="341761"/>
                </a:lnTo>
                <a:lnTo>
                  <a:pt x="3917987" y="340555"/>
                </a:lnTo>
                <a:lnTo>
                  <a:pt x="3863857" y="325791"/>
                </a:lnTo>
                <a:close/>
              </a:path>
              <a:path w="4408170" h="504189">
                <a:moveTo>
                  <a:pt x="479545" y="323190"/>
                </a:moveTo>
                <a:lnTo>
                  <a:pt x="420288" y="336911"/>
                </a:lnTo>
                <a:lnTo>
                  <a:pt x="417386" y="341598"/>
                </a:lnTo>
                <a:lnTo>
                  <a:pt x="418416" y="346284"/>
                </a:lnTo>
                <a:lnTo>
                  <a:pt x="419434" y="350267"/>
                </a:lnTo>
                <a:lnTo>
                  <a:pt x="422852" y="353044"/>
                </a:lnTo>
                <a:lnTo>
                  <a:pt x="427463" y="353044"/>
                </a:lnTo>
                <a:lnTo>
                  <a:pt x="428820" y="352705"/>
                </a:lnTo>
                <a:lnTo>
                  <a:pt x="483302" y="340203"/>
                </a:lnTo>
                <a:lnTo>
                  <a:pt x="486205" y="335516"/>
                </a:lnTo>
                <a:lnTo>
                  <a:pt x="484156" y="326143"/>
                </a:lnTo>
                <a:lnTo>
                  <a:pt x="479545" y="323190"/>
                </a:lnTo>
                <a:close/>
              </a:path>
              <a:path w="4408170" h="504189">
                <a:moveTo>
                  <a:pt x="3781367" y="303236"/>
                </a:moveTo>
                <a:lnTo>
                  <a:pt x="3776580" y="306013"/>
                </a:lnTo>
                <a:lnTo>
                  <a:pt x="3774192" y="315387"/>
                </a:lnTo>
                <a:lnTo>
                  <a:pt x="3776931" y="320074"/>
                </a:lnTo>
                <a:lnTo>
                  <a:pt x="3831753" y="334825"/>
                </a:lnTo>
                <a:lnTo>
                  <a:pt x="3832607" y="335001"/>
                </a:lnTo>
                <a:lnTo>
                  <a:pt x="3837043" y="335001"/>
                </a:lnTo>
                <a:lnTo>
                  <a:pt x="3840460" y="332387"/>
                </a:lnTo>
                <a:lnTo>
                  <a:pt x="3841478" y="328404"/>
                </a:lnTo>
                <a:lnTo>
                  <a:pt x="3842848" y="323893"/>
                </a:lnTo>
                <a:lnTo>
                  <a:pt x="3840109" y="319031"/>
                </a:lnTo>
                <a:lnTo>
                  <a:pt x="3781367" y="303236"/>
                </a:lnTo>
                <a:close/>
              </a:path>
              <a:path w="4408170" h="504189">
                <a:moveTo>
                  <a:pt x="563052" y="304103"/>
                </a:moveTo>
                <a:lnTo>
                  <a:pt x="503796" y="317636"/>
                </a:lnTo>
                <a:lnTo>
                  <a:pt x="500893" y="322323"/>
                </a:lnTo>
                <a:lnTo>
                  <a:pt x="501923" y="327010"/>
                </a:lnTo>
                <a:lnTo>
                  <a:pt x="502941" y="331005"/>
                </a:lnTo>
                <a:lnTo>
                  <a:pt x="506359" y="333782"/>
                </a:lnTo>
                <a:lnTo>
                  <a:pt x="511485" y="333782"/>
                </a:lnTo>
                <a:lnTo>
                  <a:pt x="512164" y="333606"/>
                </a:lnTo>
                <a:lnTo>
                  <a:pt x="566809" y="321117"/>
                </a:lnTo>
                <a:lnTo>
                  <a:pt x="569712" y="316430"/>
                </a:lnTo>
                <a:lnTo>
                  <a:pt x="567664" y="307044"/>
                </a:lnTo>
                <a:lnTo>
                  <a:pt x="563052" y="304103"/>
                </a:lnTo>
                <a:close/>
              </a:path>
              <a:path w="4408170" h="504189">
                <a:moveTo>
                  <a:pt x="646397" y="285180"/>
                </a:moveTo>
                <a:lnTo>
                  <a:pt x="587140" y="298550"/>
                </a:lnTo>
                <a:lnTo>
                  <a:pt x="584237" y="303236"/>
                </a:lnTo>
                <a:lnTo>
                  <a:pt x="586109" y="311906"/>
                </a:lnTo>
                <a:lnTo>
                  <a:pt x="589703" y="314696"/>
                </a:lnTo>
                <a:lnTo>
                  <a:pt x="594993" y="314696"/>
                </a:lnTo>
                <a:lnTo>
                  <a:pt x="595508" y="314520"/>
                </a:lnTo>
                <a:lnTo>
                  <a:pt x="650154" y="302194"/>
                </a:lnTo>
                <a:lnTo>
                  <a:pt x="653056" y="297507"/>
                </a:lnTo>
                <a:lnTo>
                  <a:pt x="651008" y="288133"/>
                </a:lnTo>
                <a:lnTo>
                  <a:pt x="646397" y="285180"/>
                </a:lnTo>
                <a:close/>
              </a:path>
              <a:path w="4408170" h="504189">
                <a:moveTo>
                  <a:pt x="3698199" y="281361"/>
                </a:moveTo>
                <a:lnTo>
                  <a:pt x="3693587" y="284138"/>
                </a:lnTo>
                <a:lnTo>
                  <a:pt x="3691200" y="293511"/>
                </a:lnTo>
                <a:lnTo>
                  <a:pt x="3693927" y="298198"/>
                </a:lnTo>
                <a:lnTo>
                  <a:pt x="3748233" y="312434"/>
                </a:lnTo>
                <a:lnTo>
                  <a:pt x="3749087" y="312773"/>
                </a:lnTo>
                <a:lnTo>
                  <a:pt x="3754377" y="312773"/>
                </a:lnTo>
                <a:lnTo>
                  <a:pt x="3757795" y="310172"/>
                </a:lnTo>
                <a:lnTo>
                  <a:pt x="3758649" y="306177"/>
                </a:lnTo>
                <a:lnTo>
                  <a:pt x="3759843" y="301502"/>
                </a:lnTo>
                <a:lnTo>
                  <a:pt x="3757116" y="296816"/>
                </a:lnTo>
                <a:lnTo>
                  <a:pt x="3698199" y="281361"/>
                </a:lnTo>
                <a:close/>
              </a:path>
              <a:path w="4408170" h="504189">
                <a:moveTo>
                  <a:pt x="730080" y="266257"/>
                </a:moveTo>
                <a:lnTo>
                  <a:pt x="670647" y="279627"/>
                </a:lnTo>
                <a:lnTo>
                  <a:pt x="667745" y="284313"/>
                </a:lnTo>
                <a:lnTo>
                  <a:pt x="669617" y="292996"/>
                </a:lnTo>
                <a:lnTo>
                  <a:pt x="673210" y="295773"/>
                </a:lnTo>
                <a:lnTo>
                  <a:pt x="678337" y="295773"/>
                </a:lnTo>
                <a:lnTo>
                  <a:pt x="679191" y="295597"/>
                </a:lnTo>
                <a:lnTo>
                  <a:pt x="733837" y="283271"/>
                </a:lnTo>
                <a:lnTo>
                  <a:pt x="736739" y="278584"/>
                </a:lnTo>
                <a:lnTo>
                  <a:pt x="734691" y="269210"/>
                </a:lnTo>
                <a:lnTo>
                  <a:pt x="730080" y="266257"/>
                </a:lnTo>
                <a:close/>
              </a:path>
              <a:path w="4408170" h="504189">
                <a:moveTo>
                  <a:pt x="3615370" y="259837"/>
                </a:moveTo>
                <a:lnTo>
                  <a:pt x="3610934" y="262614"/>
                </a:lnTo>
                <a:lnTo>
                  <a:pt x="3608535" y="271987"/>
                </a:lnTo>
                <a:lnTo>
                  <a:pt x="3611274" y="276674"/>
                </a:lnTo>
                <a:lnTo>
                  <a:pt x="3665756" y="290734"/>
                </a:lnTo>
                <a:lnTo>
                  <a:pt x="3666434" y="291086"/>
                </a:lnTo>
                <a:lnTo>
                  <a:pt x="3671561" y="291086"/>
                </a:lnTo>
                <a:lnTo>
                  <a:pt x="3675142" y="288485"/>
                </a:lnTo>
                <a:lnTo>
                  <a:pt x="3675996" y="284489"/>
                </a:lnTo>
                <a:lnTo>
                  <a:pt x="3677190" y="279803"/>
                </a:lnTo>
                <a:lnTo>
                  <a:pt x="3674463" y="275116"/>
                </a:lnTo>
                <a:lnTo>
                  <a:pt x="3615370" y="259837"/>
                </a:lnTo>
                <a:close/>
              </a:path>
              <a:path w="4408170" h="504189">
                <a:moveTo>
                  <a:pt x="813587" y="247862"/>
                </a:moveTo>
                <a:lnTo>
                  <a:pt x="754155" y="261056"/>
                </a:lnTo>
                <a:lnTo>
                  <a:pt x="751252" y="265742"/>
                </a:lnTo>
                <a:lnTo>
                  <a:pt x="753137" y="274425"/>
                </a:lnTo>
                <a:lnTo>
                  <a:pt x="756718" y="277202"/>
                </a:lnTo>
                <a:lnTo>
                  <a:pt x="761329" y="277202"/>
                </a:lnTo>
                <a:lnTo>
                  <a:pt x="761844" y="277026"/>
                </a:lnTo>
                <a:lnTo>
                  <a:pt x="762699" y="277026"/>
                </a:lnTo>
                <a:lnTo>
                  <a:pt x="817344" y="264875"/>
                </a:lnTo>
                <a:lnTo>
                  <a:pt x="820247" y="260189"/>
                </a:lnTo>
                <a:lnTo>
                  <a:pt x="818199" y="250815"/>
                </a:lnTo>
                <a:lnTo>
                  <a:pt x="813587" y="247862"/>
                </a:lnTo>
                <a:close/>
              </a:path>
              <a:path w="4408170" h="504189">
                <a:moveTo>
                  <a:pt x="3532717" y="238665"/>
                </a:moveTo>
                <a:lnTo>
                  <a:pt x="3528106" y="241441"/>
                </a:lnTo>
                <a:lnTo>
                  <a:pt x="3526912" y="246128"/>
                </a:lnTo>
                <a:lnTo>
                  <a:pt x="3525882" y="250815"/>
                </a:lnTo>
                <a:lnTo>
                  <a:pt x="3528621" y="255502"/>
                </a:lnTo>
                <a:lnTo>
                  <a:pt x="3582927" y="269386"/>
                </a:lnTo>
                <a:lnTo>
                  <a:pt x="3583605" y="269738"/>
                </a:lnTo>
                <a:lnTo>
                  <a:pt x="3588732" y="269738"/>
                </a:lnTo>
                <a:lnTo>
                  <a:pt x="3592313" y="267124"/>
                </a:lnTo>
                <a:lnTo>
                  <a:pt x="3594537" y="258455"/>
                </a:lnTo>
                <a:lnTo>
                  <a:pt x="3591810" y="253755"/>
                </a:lnTo>
                <a:lnTo>
                  <a:pt x="3532717" y="238665"/>
                </a:lnTo>
                <a:close/>
              </a:path>
              <a:path w="4408170" h="504189">
                <a:moveTo>
                  <a:pt x="897095" y="229467"/>
                </a:moveTo>
                <a:lnTo>
                  <a:pt x="842286" y="241617"/>
                </a:lnTo>
                <a:lnTo>
                  <a:pt x="837674" y="242484"/>
                </a:lnTo>
                <a:lnTo>
                  <a:pt x="834759" y="247171"/>
                </a:lnTo>
                <a:lnTo>
                  <a:pt x="836644" y="255841"/>
                </a:lnTo>
                <a:lnTo>
                  <a:pt x="840225" y="258618"/>
                </a:lnTo>
                <a:lnTo>
                  <a:pt x="844837" y="258618"/>
                </a:lnTo>
                <a:lnTo>
                  <a:pt x="845352" y="258455"/>
                </a:lnTo>
                <a:lnTo>
                  <a:pt x="845867" y="258455"/>
                </a:lnTo>
                <a:lnTo>
                  <a:pt x="896077" y="247347"/>
                </a:lnTo>
                <a:lnTo>
                  <a:pt x="900688" y="246480"/>
                </a:lnTo>
                <a:lnTo>
                  <a:pt x="903591" y="241781"/>
                </a:lnTo>
                <a:lnTo>
                  <a:pt x="902560" y="237094"/>
                </a:lnTo>
                <a:lnTo>
                  <a:pt x="901706" y="232420"/>
                </a:lnTo>
                <a:lnTo>
                  <a:pt x="897095" y="229467"/>
                </a:lnTo>
                <a:close/>
              </a:path>
              <a:path w="4408170" h="504189">
                <a:moveTo>
                  <a:pt x="3449373" y="218347"/>
                </a:moveTo>
                <a:lnTo>
                  <a:pt x="3444937" y="221136"/>
                </a:lnTo>
                <a:lnTo>
                  <a:pt x="3443744" y="225811"/>
                </a:lnTo>
                <a:lnTo>
                  <a:pt x="3442713" y="230334"/>
                </a:lnTo>
                <a:lnTo>
                  <a:pt x="3445453" y="235184"/>
                </a:lnTo>
                <a:lnTo>
                  <a:pt x="3450064" y="236227"/>
                </a:lnTo>
                <a:lnTo>
                  <a:pt x="3500613" y="248729"/>
                </a:lnTo>
                <a:lnTo>
                  <a:pt x="3505903" y="248729"/>
                </a:lnTo>
                <a:lnTo>
                  <a:pt x="3509321" y="246128"/>
                </a:lnTo>
                <a:lnTo>
                  <a:pt x="3510175" y="242133"/>
                </a:lnTo>
                <a:lnTo>
                  <a:pt x="3511193" y="237622"/>
                </a:lnTo>
                <a:lnTo>
                  <a:pt x="3508466" y="232935"/>
                </a:lnTo>
                <a:lnTo>
                  <a:pt x="3503855" y="231716"/>
                </a:lnTo>
                <a:lnTo>
                  <a:pt x="3453984" y="219402"/>
                </a:lnTo>
                <a:lnTo>
                  <a:pt x="3449373" y="218347"/>
                </a:lnTo>
                <a:close/>
              </a:path>
              <a:path w="4408170" h="504189">
                <a:moveTo>
                  <a:pt x="980778" y="211059"/>
                </a:moveTo>
                <a:lnTo>
                  <a:pt x="925957" y="223034"/>
                </a:lnTo>
                <a:lnTo>
                  <a:pt x="921345" y="223901"/>
                </a:lnTo>
                <a:lnTo>
                  <a:pt x="918443" y="228600"/>
                </a:lnTo>
                <a:lnTo>
                  <a:pt x="919473" y="233287"/>
                </a:lnTo>
                <a:lnTo>
                  <a:pt x="920327" y="237446"/>
                </a:lnTo>
                <a:lnTo>
                  <a:pt x="923909" y="240223"/>
                </a:lnTo>
                <a:lnTo>
                  <a:pt x="929035" y="240223"/>
                </a:lnTo>
                <a:lnTo>
                  <a:pt x="929550" y="239871"/>
                </a:lnTo>
                <a:lnTo>
                  <a:pt x="979760" y="228939"/>
                </a:lnTo>
                <a:lnTo>
                  <a:pt x="984372" y="228072"/>
                </a:lnTo>
                <a:lnTo>
                  <a:pt x="987274" y="223385"/>
                </a:lnTo>
                <a:lnTo>
                  <a:pt x="986244" y="218699"/>
                </a:lnTo>
                <a:lnTo>
                  <a:pt x="985389" y="214012"/>
                </a:lnTo>
                <a:lnTo>
                  <a:pt x="980778" y="211059"/>
                </a:lnTo>
                <a:close/>
              </a:path>
              <a:path w="4408170" h="504189">
                <a:moveTo>
                  <a:pt x="3366381" y="197866"/>
                </a:moveTo>
                <a:lnTo>
                  <a:pt x="3361769" y="200655"/>
                </a:lnTo>
                <a:lnTo>
                  <a:pt x="3359721" y="210016"/>
                </a:lnTo>
                <a:lnTo>
                  <a:pt x="3362448" y="214703"/>
                </a:lnTo>
                <a:lnTo>
                  <a:pt x="3367059" y="215746"/>
                </a:lnTo>
                <a:lnTo>
                  <a:pt x="3417608" y="228072"/>
                </a:lnTo>
                <a:lnTo>
                  <a:pt x="3422735" y="228072"/>
                </a:lnTo>
                <a:lnTo>
                  <a:pt x="3426316" y="225471"/>
                </a:lnTo>
                <a:lnTo>
                  <a:pt x="3428201" y="216789"/>
                </a:lnTo>
                <a:lnTo>
                  <a:pt x="3425462" y="212102"/>
                </a:lnTo>
                <a:lnTo>
                  <a:pt x="3420850" y="211059"/>
                </a:lnTo>
                <a:lnTo>
                  <a:pt x="3370992" y="198909"/>
                </a:lnTo>
                <a:lnTo>
                  <a:pt x="3366381" y="197866"/>
                </a:lnTo>
                <a:close/>
              </a:path>
              <a:path w="4408170" h="504189">
                <a:moveTo>
                  <a:pt x="1064285" y="193016"/>
                </a:moveTo>
                <a:lnTo>
                  <a:pt x="1059687" y="194059"/>
                </a:lnTo>
                <a:lnTo>
                  <a:pt x="1009640" y="204814"/>
                </a:lnTo>
                <a:lnTo>
                  <a:pt x="1005029" y="205681"/>
                </a:lnTo>
                <a:lnTo>
                  <a:pt x="1001963" y="210368"/>
                </a:lnTo>
                <a:lnTo>
                  <a:pt x="1002980" y="215055"/>
                </a:lnTo>
                <a:lnTo>
                  <a:pt x="1003835" y="219226"/>
                </a:lnTo>
                <a:lnTo>
                  <a:pt x="1007428" y="222003"/>
                </a:lnTo>
                <a:lnTo>
                  <a:pt x="1012542" y="222003"/>
                </a:lnTo>
                <a:lnTo>
                  <a:pt x="1013058" y="221827"/>
                </a:lnTo>
                <a:lnTo>
                  <a:pt x="1063092" y="211059"/>
                </a:lnTo>
                <a:lnTo>
                  <a:pt x="1067703" y="210192"/>
                </a:lnTo>
                <a:lnTo>
                  <a:pt x="1070782" y="205505"/>
                </a:lnTo>
                <a:lnTo>
                  <a:pt x="1069751" y="200819"/>
                </a:lnTo>
                <a:lnTo>
                  <a:pt x="1068897" y="196132"/>
                </a:lnTo>
                <a:lnTo>
                  <a:pt x="1064285" y="193016"/>
                </a:lnTo>
                <a:close/>
              </a:path>
              <a:path w="4408170" h="504189">
                <a:moveTo>
                  <a:pt x="3283376" y="177913"/>
                </a:moveTo>
                <a:lnTo>
                  <a:pt x="3278764" y="180865"/>
                </a:lnTo>
                <a:lnTo>
                  <a:pt x="3277747" y="185552"/>
                </a:lnTo>
                <a:lnTo>
                  <a:pt x="3276553" y="190226"/>
                </a:lnTo>
                <a:lnTo>
                  <a:pt x="3279456" y="194926"/>
                </a:lnTo>
                <a:lnTo>
                  <a:pt x="3284067" y="195956"/>
                </a:lnTo>
                <a:lnTo>
                  <a:pt x="3333925" y="207767"/>
                </a:lnTo>
                <a:lnTo>
                  <a:pt x="3334440" y="207943"/>
                </a:lnTo>
                <a:lnTo>
                  <a:pt x="3339730" y="207943"/>
                </a:lnTo>
                <a:lnTo>
                  <a:pt x="3343148" y="205166"/>
                </a:lnTo>
                <a:lnTo>
                  <a:pt x="3344178" y="201346"/>
                </a:lnTo>
                <a:lnTo>
                  <a:pt x="3345372" y="196660"/>
                </a:lnTo>
                <a:lnTo>
                  <a:pt x="3342469" y="191973"/>
                </a:lnTo>
                <a:lnTo>
                  <a:pt x="3337858" y="190930"/>
                </a:lnTo>
                <a:lnTo>
                  <a:pt x="3287987" y="179119"/>
                </a:lnTo>
                <a:lnTo>
                  <a:pt x="3283376" y="177913"/>
                </a:lnTo>
                <a:close/>
              </a:path>
              <a:path w="4408170" h="504189">
                <a:moveTo>
                  <a:pt x="1148145" y="175312"/>
                </a:moveTo>
                <a:lnTo>
                  <a:pt x="1143533" y="176342"/>
                </a:lnTo>
                <a:lnTo>
                  <a:pt x="1093147" y="186934"/>
                </a:lnTo>
                <a:lnTo>
                  <a:pt x="1088549" y="187801"/>
                </a:lnTo>
                <a:lnTo>
                  <a:pt x="1085470" y="192488"/>
                </a:lnTo>
                <a:lnTo>
                  <a:pt x="1086488" y="197175"/>
                </a:lnTo>
                <a:lnTo>
                  <a:pt x="1087342" y="201346"/>
                </a:lnTo>
                <a:lnTo>
                  <a:pt x="1090936" y="204123"/>
                </a:lnTo>
                <a:lnTo>
                  <a:pt x="1096050" y="204123"/>
                </a:lnTo>
                <a:lnTo>
                  <a:pt x="1096741" y="203947"/>
                </a:lnTo>
                <a:lnTo>
                  <a:pt x="1146951" y="193355"/>
                </a:lnTo>
                <a:lnTo>
                  <a:pt x="1151562" y="192488"/>
                </a:lnTo>
                <a:lnTo>
                  <a:pt x="1154628" y="187801"/>
                </a:lnTo>
                <a:lnTo>
                  <a:pt x="1152580" y="178428"/>
                </a:lnTo>
                <a:lnTo>
                  <a:pt x="1148145" y="175312"/>
                </a:lnTo>
                <a:close/>
              </a:path>
              <a:path w="4408170" h="504189">
                <a:moveTo>
                  <a:pt x="3199693" y="158298"/>
                </a:moveTo>
                <a:lnTo>
                  <a:pt x="3195081" y="161251"/>
                </a:lnTo>
                <a:lnTo>
                  <a:pt x="3193033" y="170625"/>
                </a:lnTo>
                <a:lnTo>
                  <a:pt x="3195936" y="175312"/>
                </a:lnTo>
                <a:lnTo>
                  <a:pt x="3250594" y="187977"/>
                </a:lnTo>
                <a:lnTo>
                  <a:pt x="3251272" y="188153"/>
                </a:lnTo>
                <a:lnTo>
                  <a:pt x="3256399" y="188153"/>
                </a:lnTo>
                <a:lnTo>
                  <a:pt x="3259816" y="185552"/>
                </a:lnTo>
                <a:lnTo>
                  <a:pt x="3260834" y="181380"/>
                </a:lnTo>
                <a:lnTo>
                  <a:pt x="3261864" y="176694"/>
                </a:lnTo>
                <a:lnTo>
                  <a:pt x="3258962" y="172007"/>
                </a:lnTo>
                <a:lnTo>
                  <a:pt x="3199693" y="158298"/>
                </a:lnTo>
                <a:close/>
              </a:path>
              <a:path w="4408170" h="504189">
                <a:moveTo>
                  <a:pt x="1231828" y="157947"/>
                </a:moveTo>
                <a:lnTo>
                  <a:pt x="1227217" y="158814"/>
                </a:lnTo>
                <a:lnTo>
                  <a:pt x="1177007" y="169230"/>
                </a:lnTo>
                <a:lnTo>
                  <a:pt x="1172395" y="170097"/>
                </a:lnTo>
                <a:lnTo>
                  <a:pt x="1169317" y="174784"/>
                </a:lnTo>
                <a:lnTo>
                  <a:pt x="1170347" y="179471"/>
                </a:lnTo>
                <a:lnTo>
                  <a:pt x="1171201" y="183642"/>
                </a:lnTo>
                <a:lnTo>
                  <a:pt x="1174783" y="186419"/>
                </a:lnTo>
                <a:lnTo>
                  <a:pt x="1179909" y="186419"/>
                </a:lnTo>
                <a:lnTo>
                  <a:pt x="1180424" y="186243"/>
                </a:lnTo>
                <a:lnTo>
                  <a:pt x="1230634" y="175827"/>
                </a:lnTo>
                <a:lnTo>
                  <a:pt x="1235246" y="174784"/>
                </a:lnTo>
                <a:lnTo>
                  <a:pt x="1238311" y="170273"/>
                </a:lnTo>
                <a:lnTo>
                  <a:pt x="1236263" y="160899"/>
                </a:lnTo>
                <a:lnTo>
                  <a:pt x="1231828" y="157947"/>
                </a:lnTo>
                <a:close/>
              </a:path>
              <a:path w="4408170" h="504189">
                <a:moveTo>
                  <a:pt x="1315675" y="140594"/>
                </a:moveTo>
                <a:lnTo>
                  <a:pt x="1311063" y="141637"/>
                </a:lnTo>
                <a:lnTo>
                  <a:pt x="1260690" y="151878"/>
                </a:lnTo>
                <a:lnTo>
                  <a:pt x="1256078" y="152908"/>
                </a:lnTo>
                <a:lnTo>
                  <a:pt x="1253176" y="157431"/>
                </a:lnTo>
                <a:lnTo>
                  <a:pt x="1254030" y="162118"/>
                </a:lnTo>
                <a:lnTo>
                  <a:pt x="1254872" y="166277"/>
                </a:lnTo>
                <a:lnTo>
                  <a:pt x="1258466" y="169054"/>
                </a:lnTo>
                <a:lnTo>
                  <a:pt x="1263592" y="169054"/>
                </a:lnTo>
                <a:lnTo>
                  <a:pt x="1264271" y="168878"/>
                </a:lnTo>
                <a:lnTo>
                  <a:pt x="1314481" y="158638"/>
                </a:lnTo>
                <a:lnTo>
                  <a:pt x="1319092" y="157607"/>
                </a:lnTo>
                <a:lnTo>
                  <a:pt x="1321995" y="153084"/>
                </a:lnTo>
                <a:lnTo>
                  <a:pt x="1321140" y="148397"/>
                </a:lnTo>
                <a:lnTo>
                  <a:pt x="1320123" y="143710"/>
                </a:lnTo>
                <a:lnTo>
                  <a:pt x="1315675" y="140594"/>
                </a:lnTo>
                <a:close/>
              </a:path>
              <a:path w="4408170" h="504189">
                <a:moveTo>
                  <a:pt x="3116361" y="139375"/>
                </a:moveTo>
                <a:lnTo>
                  <a:pt x="3111913" y="142328"/>
                </a:lnTo>
                <a:lnTo>
                  <a:pt x="3109865" y="151702"/>
                </a:lnTo>
                <a:lnTo>
                  <a:pt x="3112767" y="156389"/>
                </a:lnTo>
                <a:lnTo>
                  <a:pt x="3167928" y="168878"/>
                </a:lnTo>
                <a:lnTo>
                  <a:pt x="3173055" y="168878"/>
                </a:lnTo>
                <a:lnTo>
                  <a:pt x="3176472" y="166101"/>
                </a:lnTo>
                <a:lnTo>
                  <a:pt x="3177666" y="162118"/>
                </a:lnTo>
                <a:lnTo>
                  <a:pt x="3178696" y="157431"/>
                </a:lnTo>
                <a:lnTo>
                  <a:pt x="3175794" y="152745"/>
                </a:lnTo>
                <a:lnTo>
                  <a:pt x="3116361" y="139375"/>
                </a:lnTo>
                <a:close/>
              </a:path>
              <a:path w="4408170" h="504189">
                <a:moveTo>
                  <a:pt x="1399534" y="123757"/>
                </a:moveTo>
                <a:lnTo>
                  <a:pt x="1394922" y="124800"/>
                </a:lnTo>
                <a:lnTo>
                  <a:pt x="1344537" y="134865"/>
                </a:lnTo>
                <a:lnTo>
                  <a:pt x="1339925" y="135908"/>
                </a:lnTo>
                <a:lnTo>
                  <a:pt x="1337023" y="140418"/>
                </a:lnTo>
                <a:lnTo>
                  <a:pt x="1337877" y="145105"/>
                </a:lnTo>
                <a:lnTo>
                  <a:pt x="1338731" y="149264"/>
                </a:lnTo>
                <a:lnTo>
                  <a:pt x="1342313" y="152041"/>
                </a:lnTo>
                <a:lnTo>
                  <a:pt x="1346761" y="152041"/>
                </a:lnTo>
                <a:lnTo>
                  <a:pt x="1347439" y="151878"/>
                </a:lnTo>
                <a:lnTo>
                  <a:pt x="1347954" y="151878"/>
                </a:lnTo>
                <a:lnTo>
                  <a:pt x="1398328" y="141801"/>
                </a:lnTo>
                <a:lnTo>
                  <a:pt x="1402939" y="140770"/>
                </a:lnTo>
                <a:lnTo>
                  <a:pt x="1406017" y="136247"/>
                </a:lnTo>
                <a:lnTo>
                  <a:pt x="1403969" y="126873"/>
                </a:lnTo>
                <a:lnTo>
                  <a:pt x="1399534" y="123757"/>
                </a:lnTo>
                <a:close/>
              </a:path>
              <a:path w="4408170" h="504189">
                <a:moveTo>
                  <a:pt x="3033017" y="121144"/>
                </a:moveTo>
                <a:lnTo>
                  <a:pt x="3028406" y="124096"/>
                </a:lnTo>
                <a:lnTo>
                  <a:pt x="3026357" y="133470"/>
                </a:lnTo>
                <a:lnTo>
                  <a:pt x="3029260" y="137993"/>
                </a:lnTo>
                <a:lnTo>
                  <a:pt x="3084597" y="150131"/>
                </a:lnTo>
                <a:lnTo>
                  <a:pt x="3089723" y="150131"/>
                </a:lnTo>
                <a:lnTo>
                  <a:pt x="3093128" y="147354"/>
                </a:lnTo>
                <a:lnTo>
                  <a:pt x="3094159" y="143547"/>
                </a:lnTo>
                <a:lnTo>
                  <a:pt x="3095176" y="138860"/>
                </a:lnTo>
                <a:lnTo>
                  <a:pt x="3092274" y="134161"/>
                </a:lnTo>
                <a:lnTo>
                  <a:pt x="3037465" y="122186"/>
                </a:lnTo>
                <a:lnTo>
                  <a:pt x="3033017" y="121144"/>
                </a:lnTo>
                <a:close/>
              </a:path>
              <a:path w="4408170" h="504189">
                <a:moveTo>
                  <a:pt x="1483556" y="107259"/>
                </a:moveTo>
                <a:lnTo>
                  <a:pt x="1428559" y="118027"/>
                </a:lnTo>
                <a:lnTo>
                  <a:pt x="1423784" y="119070"/>
                </a:lnTo>
                <a:lnTo>
                  <a:pt x="1420869" y="123581"/>
                </a:lnTo>
                <a:lnTo>
                  <a:pt x="1421724" y="128268"/>
                </a:lnTo>
                <a:lnTo>
                  <a:pt x="1422578" y="132264"/>
                </a:lnTo>
                <a:lnTo>
                  <a:pt x="1426172" y="135216"/>
                </a:lnTo>
                <a:lnTo>
                  <a:pt x="1431298" y="135216"/>
                </a:lnTo>
                <a:lnTo>
                  <a:pt x="1431638" y="135041"/>
                </a:lnTo>
                <a:lnTo>
                  <a:pt x="1486622" y="124272"/>
                </a:lnTo>
                <a:lnTo>
                  <a:pt x="1489701" y="119761"/>
                </a:lnTo>
                <a:lnTo>
                  <a:pt x="1487992" y="110388"/>
                </a:lnTo>
                <a:lnTo>
                  <a:pt x="1483556" y="107259"/>
                </a:lnTo>
                <a:close/>
              </a:path>
              <a:path w="4408170" h="504189">
                <a:moveTo>
                  <a:pt x="2948994" y="103452"/>
                </a:moveTo>
                <a:lnTo>
                  <a:pt x="2944559" y="106392"/>
                </a:lnTo>
                <a:lnTo>
                  <a:pt x="2943529" y="111079"/>
                </a:lnTo>
                <a:lnTo>
                  <a:pt x="2942832" y="114899"/>
                </a:lnTo>
                <a:lnTo>
                  <a:pt x="2942787" y="115942"/>
                </a:lnTo>
                <a:lnTo>
                  <a:pt x="2945577" y="120277"/>
                </a:lnTo>
                <a:lnTo>
                  <a:pt x="2950188" y="121319"/>
                </a:lnTo>
                <a:lnTo>
                  <a:pt x="3000398" y="131912"/>
                </a:lnTo>
                <a:lnTo>
                  <a:pt x="3000913" y="132088"/>
                </a:lnTo>
                <a:lnTo>
                  <a:pt x="3006040" y="132088"/>
                </a:lnTo>
                <a:lnTo>
                  <a:pt x="3009621" y="129311"/>
                </a:lnTo>
                <a:lnTo>
                  <a:pt x="3010475" y="125139"/>
                </a:lnTo>
                <a:lnTo>
                  <a:pt x="3011330" y="120453"/>
                </a:lnTo>
                <a:lnTo>
                  <a:pt x="3008427" y="115942"/>
                </a:lnTo>
                <a:lnTo>
                  <a:pt x="3003816" y="114899"/>
                </a:lnTo>
                <a:lnTo>
                  <a:pt x="2953606" y="104319"/>
                </a:lnTo>
                <a:lnTo>
                  <a:pt x="2948994" y="103452"/>
                </a:lnTo>
                <a:close/>
              </a:path>
              <a:path w="4408170" h="504189">
                <a:moveTo>
                  <a:pt x="1567579" y="91126"/>
                </a:moveTo>
                <a:lnTo>
                  <a:pt x="1507970" y="102585"/>
                </a:lnTo>
                <a:lnTo>
                  <a:pt x="1504892" y="107083"/>
                </a:lnTo>
                <a:lnTo>
                  <a:pt x="1505759" y="111783"/>
                </a:lnTo>
                <a:lnTo>
                  <a:pt x="1506437" y="115942"/>
                </a:lnTo>
                <a:lnTo>
                  <a:pt x="1510018" y="118894"/>
                </a:lnTo>
                <a:lnTo>
                  <a:pt x="1514630" y="118894"/>
                </a:lnTo>
                <a:lnTo>
                  <a:pt x="1515660" y="118543"/>
                </a:lnTo>
                <a:lnTo>
                  <a:pt x="1570645" y="108139"/>
                </a:lnTo>
                <a:lnTo>
                  <a:pt x="1573723" y="103615"/>
                </a:lnTo>
                <a:lnTo>
                  <a:pt x="1572014" y="94242"/>
                </a:lnTo>
                <a:lnTo>
                  <a:pt x="1567579" y="91126"/>
                </a:lnTo>
                <a:close/>
              </a:path>
              <a:path w="4408170" h="504189">
                <a:moveTo>
                  <a:pt x="2865135" y="86087"/>
                </a:moveTo>
                <a:lnTo>
                  <a:pt x="2860700" y="89203"/>
                </a:lnTo>
                <a:lnTo>
                  <a:pt x="2859845" y="93903"/>
                </a:lnTo>
                <a:lnTo>
                  <a:pt x="2858828" y="98589"/>
                </a:lnTo>
                <a:lnTo>
                  <a:pt x="2861893" y="103276"/>
                </a:lnTo>
                <a:lnTo>
                  <a:pt x="2866505" y="104143"/>
                </a:lnTo>
                <a:lnTo>
                  <a:pt x="2916715" y="114384"/>
                </a:lnTo>
                <a:lnTo>
                  <a:pt x="2917230" y="114559"/>
                </a:lnTo>
                <a:lnTo>
                  <a:pt x="2922356" y="114559"/>
                </a:lnTo>
                <a:lnTo>
                  <a:pt x="2925938" y="111607"/>
                </a:lnTo>
                <a:lnTo>
                  <a:pt x="2926968" y="107611"/>
                </a:lnTo>
                <a:lnTo>
                  <a:pt x="2927986" y="102924"/>
                </a:lnTo>
                <a:lnTo>
                  <a:pt x="2924920" y="98237"/>
                </a:lnTo>
                <a:lnTo>
                  <a:pt x="2920308" y="97370"/>
                </a:lnTo>
                <a:lnTo>
                  <a:pt x="2869922" y="87130"/>
                </a:lnTo>
                <a:lnTo>
                  <a:pt x="2865135" y="86087"/>
                </a:lnTo>
                <a:close/>
              </a:path>
              <a:path w="4408170" h="504189">
                <a:moveTo>
                  <a:pt x="1651765" y="75495"/>
                </a:moveTo>
                <a:lnTo>
                  <a:pt x="1591993" y="86602"/>
                </a:lnTo>
                <a:lnTo>
                  <a:pt x="1588927" y="91126"/>
                </a:lnTo>
                <a:lnTo>
                  <a:pt x="1589781" y="95812"/>
                </a:lnTo>
                <a:lnTo>
                  <a:pt x="1590460" y="99971"/>
                </a:lnTo>
                <a:lnTo>
                  <a:pt x="1594041" y="102924"/>
                </a:lnTo>
                <a:lnTo>
                  <a:pt x="1598652" y="102924"/>
                </a:lnTo>
                <a:lnTo>
                  <a:pt x="1599167" y="102748"/>
                </a:lnTo>
                <a:lnTo>
                  <a:pt x="1599846" y="102748"/>
                </a:lnTo>
                <a:lnTo>
                  <a:pt x="1654843" y="92508"/>
                </a:lnTo>
                <a:lnTo>
                  <a:pt x="1657909" y="87997"/>
                </a:lnTo>
                <a:lnTo>
                  <a:pt x="1656213" y="78623"/>
                </a:lnTo>
                <a:lnTo>
                  <a:pt x="1651765" y="75495"/>
                </a:lnTo>
                <a:close/>
              </a:path>
              <a:path w="4408170" h="504189">
                <a:moveTo>
                  <a:pt x="2781125" y="69941"/>
                </a:moveTo>
                <a:lnTo>
                  <a:pt x="2776514" y="73070"/>
                </a:lnTo>
                <a:lnTo>
                  <a:pt x="2774805" y="82443"/>
                </a:lnTo>
                <a:lnTo>
                  <a:pt x="2777871" y="86954"/>
                </a:lnTo>
                <a:lnTo>
                  <a:pt x="2832868" y="97546"/>
                </a:lnTo>
                <a:lnTo>
                  <a:pt x="2833547" y="97722"/>
                </a:lnTo>
                <a:lnTo>
                  <a:pt x="2838673" y="97722"/>
                </a:lnTo>
                <a:lnTo>
                  <a:pt x="2842091" y="94770"/>
                </a:lnTo>
                <a:lnTo>
                  <a:pt x="2843624" y="85911"/>
                </a:lnTo>
                <a:lnTo>
                  <a:pt x="2840558" y="81400"/>
                </a:lnTo>
                <a:lnTo>
                  <a:pt x="2781125" y="69941"/>
                </a:lnTo>
                <a:close/>
              </a:path>
              <a:path w="4408170" h="504189">
                <a:moveTo>
                  <a:pt x="1735963" y="60567"/>
                </a:moveTo>
                <a:lnTo>
                  <a:pt x="1731352" y="61271"/>
                </a:lnTo>
                <a:lnTo>
                  <a:pt x="1676191" y="71160"/>
                </a:lnTo>
                <a:lnTo>
                  <a:pt x="1673113" y="75671"/>
                </a:lnTo>
                <a:lnTo>
                  <a:pt x="1673967" y="80357"/>
                </a:lnTo>
                <a:lnTo>
                  <a:pt x="1674658" y="84529"/>
                </a:lnTo>
                <a:lnTo>
                  <a:pt x="1678239" y="87469"/>
                </a:lnTo>
                <a:lnTo>
                  <a:pt x="1682851" y="87469"/>
                </a:lnTo>
                <a:lnTo>
                  <a:pt x="1683366" y="87306"/>
                </a:lnTo>
                <a:lnTo>
                  <a:pt x="1684609" y="87306"/>
                </a:lnTo>
                <a:lnTo>
                  <a:pt x="1738866" y="77581"/>
                </a:lnTo>
                <a:lnTo>
                  <a:pt x="1742108" y="73070"/>
                </a:lnTo>
                <a:lnTo>
                  <a:pt x="1740399" y="63696"/>
                </a:lnTo>
                <a:lnTo>
                  <a:pt x="1735963" y="60567"/>
                </a:lnTo>
                <a:close/>
              </a:path>
              <a:path w="4408170" h="504189">
                <a:moveTo>
                  <a:pt x="1684609" y="87306"/>
                </a:moveTo>
                <a:lnTo>
                  <a:pt x="1683366" y="87306"/>
                </a:lnTo>
                <a:lnTo>
                  <a:pt x="1683705" y="87469"/>
                </a:lnTo>
                <a:lnTo>
                  <a:pt x="1684609" y="87306"/>
                </a:lnTo>
                <a:close/>
              </a:path>
              <a:path w="4408170" h="504189">
                <a:moveTo>
                  <a:pt x="2696927" y="54323"/>
                </a:moveTo>
                <a:lnTo>
                  <a:pt x="2692491" y="57451"/>
                </a:lnTo>
                <a:lnTo>
                  <a:pt x="2691637" y="62125"/>
                </a:lnTo>
                <a:lnTo>
                  <a:pt x="2690946" y="66825"/>
                </a:lnTo>
                <a:lnTo>
                  <a:pt x="2694024" y="71336"/>
                </a:lnTo>
                <a:lnTo>
                  <a:pt x="2749009" y="81400"/>
                </a:lnTo>
                <a:lnTo>
                  <a:pt x="2749524" y="81576"/>
                </a:lnTo>
                <a:lnTo>
                  <a:pt x="2754651" y="81576"/>
                </a:lnTo>
                <a:lnTo>
                  <a:pt x="2758232" y="78623"/>
                </a:lnTo>
                <a:lnTo>
                  <a:pt x="2758923" y="74288"/>
                </a:lnTo>
                <a:lnTo>
                  <a:pt x="2759777" y="69602"/>
                </a:lnTo>
                <a:lnTo>
                  <a:pt x="2756699" y="65078"/>
                </a:lnTo>
                <a:lnTo>
                  <a:pt x="2701538" y="55014"/>
                </a:lnTo>
                <a:lnTo>
                  <a:pt x="2696927" y="54323"/>
                </a:lnTo>
                <a:close/>
              </a:path>
              <a:path w="4408170" h="504189">
                <a:moveTo>
                  <a:pt x="1820489" y="45992"/>
                </a:moveTo>
                <a:lnTo>
                  <a:pt x="1815890" y="46683"/>
                </a:lnTo>
                <a:lnTo>
                  <a:pt x="1765165" y="55190"/>
                </a:lnTo>
                <a:lnTo>
                  <a:pt x="1760553" y="56057"/>
                </a:lnTo>
                <a:lnTo>
                  <a:pt x="1757311" y="60567"/>
                </a:lnTo>
                <a:lnTo>
                  <a:pt x="1758166" y="65254"/>
                </a:lnTo>
                <a:lnTo>
                  <a:pt x="1758844" y="69602"/>
                </a:lnTo>
                <a:lnTo>
                  <a:pt x="1762425" y="72542"/>
                </a:lnTo>
                <a:lnTo>
                  <a:pt x="1767552" y="72542"/>
                </a:lnTo>
                <a:lnTo>
                  <a:pt x="1768067" y="72203"/>
                </a:lnTo>
                <a:lnTo>
                  <a:pt x="1818616" y="63696"/>
                </a:lnTo>
                <a:lnTo>
                  <a:pt x="1823228" y="63005"/>
                </a:lnTo>
                <a:lnTo>
                  <a:pt x="1826306" y="58494"/>
                </a:lnTo>
                <a:lnTo>
                  <a:pt x="1824937" y="49121"/>
                </a:lnTo>
                <a:lnTo>
                  <a:pt x="1820489" y="45992"/>
                </a:lnTo>
                <a:close/>
              </a:path>
              <a:path w="4408170" h="504189">
                <a:moveTo>
                  <a:pt x="2612565" y="39910"/>
                </a:moveTo>
                <a:lnTo>
                  <a:pt x="2608129" y="43215"/>
                </a:lnTo>
                <a:lnTo>
                  <a:pt x="2607438" y="47902"/>
                </a:lnTo>
                <a:lnTo>
                  <a:pt x="2606584" y="52589"/>
                </a:lnTo>
                <a:lnTo>
                  <a:pt x="2609838" y="57099"/>
                </a:lnTo>
                <a:lnTo>
                  <a:pt x="2614437" y="57791"/>
                </a:lnTo>
                <a:lnTo>
                  <a:pt x="2664999" y="66297"/>
                </a:lnTo>
                <a:lnTo>
                  <a:pt x="2665338" y="66473"/>
                </a:lnTo>
                <a:lnTo>
                  <a:pt x="2670465" y="66473"/>
                </a:lnTo>
                <a:lnTo>
                  <a:pt x="2674046" y="63520"/>
                </a:lnTo>
                <a:lnTo>
                  <a:pt x="2674900" y="59361"/>
                </a:lnTo>
                <a:lnTo>
                  <a:pt x="2675755" y="54498"/>
                </a:lnTo>
                <a:lnTo>
                  <a:pt x="2672500" y="50151"/>
                </a:lnTo>
                <a:lnTo>
                  <a:pt x="2667901" y="49284"/>
                </a:lnTo>
                <a:lnTo>
                  <a:pt x="2617176" y="40790"/>
                </a:lnTo>
                <a:lnTo>
                  <a:pt x="2612565" y="39910"/>
                </a:lnTo>
                <a:close/>
              </a:path>
              <a:path w="4408170" h="504189">
                <a:moveTo>
                  <a:pt x="1905202" y="32799"/>
                </a:moveTo>
                <a:lnTo>
                  <a:pt x="1900415" y="33490"/>
                </a:lnTo>
                <a:lnTo>
                  <a:pt x="1849702" y="41481"/>
                </a:lnTo>
                <a:lnTo>
                  <a:pt x="1844915" y="42172"/>
                </a:lnTo>
                <a:lnTo>
                  <a:pt x="1841837" y="46683"/>
                </a:lnTo>
                <a:lnTo>
                  <a:pt x="1842528" y="51370"/>
                </a:lnTo>
                <a:lnTo>
                  <a:pt x="1843206" y="55541"/>
                </a:lnTo>
                <a:lnTo>
                  <a:pt x="1846800" y="58658"/>
                </a:lnTo>
                <a:lnTo>
                  <a:pt x="1851411" y="58658"/>
                </a:lnTo>
                <a:lnTo>
                  <a:pt x="1851750" y="58494"/>
                </a:lnTo>
                <a:lnTo>
                  <a:pt x="1853290" y="58494"/>
                </a:lnTo>
                <a:lnTo>
                  <a:pt x="1907590" y="49988"/>
                </a:lnTo>
                <a:lnTo>
                  <a:pt x="1910844" y="45464"/>
                </a:lnTo>
                <a:lnTo>
                  <a:pt x="1909474" y="36103"/>
                </a:lnTo>
                <a:lnTo>
                  <a:pt x="1905202" y="32799"/>
                </a:lnTo>
                <a:close/>
              </a:path>
              <a:path w="4408170" h="504189">
                <a:moveTo>
                  <a:pt x="1853290" y="58494"/>
                </a:moveTo>
                <a:lnTo>
                  <a:pt x="1851750" y="58494"/>
                </a:lnTo>
                <a:lnTo>
                  <a:pt x="1852266" y="58658"/>
                </a:lnTo>
                <a:lnTo>
                  <a:pt x="1853290" y="58494"/>
                </a:lnTo>
                <a:close/>
              </a:path>
              <a:path w="4408170" h="504189">
                <a:moveTo>
                  <a:pt x="2527864" y="26893"/>
                </a:moveTo>
                <a:lnTo>
                  <a:pt x="2523416" y="30198"/>
                </a:lnTo>
                <a:lnTo>
                  <a:pt x="2522046" y="39747"/>
                </a:lnTo>
                <a:lnTo>
                  <a:pt x="2525301" y="44082"/>
                </a:lnTo>
                <a:lnTo>
                  <a:pt x="2580624" y="52413"/>
                </a:lnTo>
                <a:lnTo>
                  <a:pt x="2581140" y="52589"/>
                </a:lnTo>
                <a:lnTo>
                  <a:pt x="2586090" y="52589"/>
                </a:lnTo>
                <a:lnTo>
                  <a:pt x="2589684" y="49460"/>
                </a:lnTo>
                <a:lnTo>
                  <a:pt x="2590538" y="45125"/>
                </a:lnTo>
                <a:lnTo>
                  <a:pt x="2591217" y="40438"/>
                </a:lnTo>
                <a:lnTo>
                  <a:pt x="2587975" y="35927"/>
                </a:lnTo>
                <a:lnTo>
                  <a:pt x="2527864" y="26893"/>
                </a:lnTo>
                <a:close/>
              </a:path>
              <a:path w="4408170" h="504189">
                <a:moveTo>
                  <a:pt x="1989740" y="20133"/>
                </a:moveTo>
                <a:lnTo>
                  <a:pt x="1929629" y="28803"/>
                </a:lnTo>
                <a:lnTo>
                  <a:pt x="1926374" y="33314"/>
                </a:lnTo>
                <a:lnTo>
                  <a:pt x="1927065" y="38001"/>
                </a:lnTo>
                <a:lnTo>
                  <a:pt x="1927568" y="42348"/>
                </a:lnTo>
                <a:lnTo>
                  <a:pt x="1931325" y="45464"/>
                </a:lnTo>
                <a:lnTo>
                  <a:pt x="1936288" y="45464"/>
                </a:lnTo>
                <a:lnTo>
                  <a:pt x="1936627" y="45125"/>
                </a:lnTo>
                <a:lnTo>
                  <a:pt x="1987340" y="38001"/>
                </a:lnTo>
                <a:lnTo>
                  <a:pt x="1991951" y="37485"/>
                </a:lnTo>
                <a:lnTo>
                  <a:pt x="1995369" y="32975"/>
                </a:lnTo>
                <a:lnTo>
                  <a:pt x="1994691" y="28288"/>
                </a:lnTo>
                <a:lnTo>
                  <a:pt x="1994175" y="23601"/>
                </a:lnTo>
                <a:lnTo>
                  <a:pt x="1989740" y="20133"/>
                </a:lnTo>
                <a:close/>
              </a:path>
              <a:path w="4408170" h="504189">
                <a:moveTo>
                  <a:pt x="2442987" y="15786"/>
                </a:moveTo>
                <a:lnTo>
                  <a:pt x="2438539" y="19090"/>
                </a:lnTo>
                <a:lnTo>
                  <a:pt x="2438024" y="23777"/>
                </a:lnTo>
                <a:lnTo>
                  <a:pt x="2437521" y="28627"/>
                </a:lnTo>
                <a:lnTo>
                  <a:pt x="2440926" y="32975"/>
                </a:lnTo>
                <a:lnTo>
                  <a:pt x="2445538" y="33490"/>
                </a:lnTo>
                <a:lnTo>
                  <a:pt x="2496263" y="40086"/>
                </a:lnTo>
                <a:lnTo>
                  <a:pt x="2501553" y="40086"/>
                </a:lnTo>
                <a:lnTo>
                  <a:pt x="2505310" y="36970"/>
                </a:lnTo>
                <a:lnTo>
                  <a:pt x="2506001" y="32459"/>
                </a:lnTo>
                <a:lnTo>
                  <a:pt x="2506516" y="27773"/>
                </a:lnTo>
                <a:lnTo>
                  <a:pt x="2503261" y="23425"/>
                </a:lnTo>
                <a:lnTo>
                  <a:pt x="2498650" y="22734"/>
                </a:lnTo>
                <a:lnTo>
                  <a:pt x="2447586" y="16137"/>
                </a:lnTo>
                <a:lnTo>
                  <a:pt x="2442987" y="15786"/>
                </a:lnTo>
                <a:close/>
              </a:path>
              <a:path w="4408170" h="504189">
                <a:moveTo>
                  <a:pt x="2074956" y="9893"/>
                </a:moveTo>
                <a:lnTo>
                  <a:pt x="2057751" y="11771"/>
                </a:lnTo>
                <a:lnTo>
                  <a:pt x="2019104" y="16477"/>
                </a:lnTo>
                <a:lnTo>
                  <a:pt x="2014506" y="17180"/>
                </a:lnTo>
                <a:lnTo>
                  <a:pt x="2011251" y="21515"/>
                </a:lnTo>
                <a:lnTo>
                  <a:pt x="2011766" y="26202"/>
                </a:lnTo>
                <a:lnTo>
                  <a:pt x="2012445" y="30537"/>
                </a:lnTo>
                <a:lnTo>
                  <a:pt x="2016039" y="33842"/>
                </a:lnTo>
                <a:lnTo>
                  <a:pt x="2020989" y="33842"/>
                </a:lnTo>
                <a:lnTo>
                  <a:pt x="2021153" y="33666"/>
                </a:lnTo>
                <a:lnTo>
                  <a:pt x="2059656" y="28958"/>
                </a:lnTo>
                <a:lnTo>
                  <a:pt x="2076665" y="27069"/>
                </a:lnTo>
                <a:lnTo>
                  <a:pt x="2080070" y="22734"/>
                </a:lnTo>
                <a:lnTo>
                  <a:pt x="2079052" y="13360"/>
                </a:lnTo>
                <a:lnTo>
                  <a:pt x="2074956" y="9893"/>
                </a:lnTo>
                <a:close/>
              </a:path>
              <a:path w="4408170" h="504189">
                <a:moveTo>
                  <a:pt x="2357595" y="6412"/>
                </a:moveTo>
                <a:lnTo>
                  <a:pt x="2353323" y="10056"/>
                </a:lnTo>
                <a:lnTo>
                  <a:pt x="2352983" y="14919"/>
                </a:lnTo>
                <a:lnTo>
                  <a:pt x="2352468" y="19605"/>
                </a:lnTo>
                <a:lnTo>
                  <a:pt x="2356049" y="23940"/>
                </a:lnTo>
                <a:lnTo>
                  <a:pt x="2360661" y="24292"/>
                </a:lnTo>
                <a:lnTo>
                  <a:pt x="2411562" y="29507"/>
                </a:lnTo>
                <a:lnTo>
                  <a:pt x="2416851" y="29507"/>
                </a:lnTo>
                <a:lnTo>
                  <a:pt x="2420445" y="26202"/>
                </a:lnTo>
                <a:lnTo>
                  <a:pt x="2420948" y="21867"/>
                </a:lnTo>
                <a:lnTo>
                  <a:pt x="2421463" y="17180"/>
                </a:lnTo>
                <a:lnTo>
                  <a:pt x="2418045" y="12833"/>
                </a:lnTo>
                <a:lnTo>
                  <a:pt x="2362206" y="7103"/>
                </a:lnTo>
                <a:lnTo>
                  <a:pt x="2357595" y="6412"/>
                </a:lnTo>
                <a:close/>
              </a:path>
              <a:path w="4408170" h="504189">
                <a:moveTo>
                  <a:pt x="2160688" y="2416"/>
                </a:moveTo>
                <a:lnTo>
                  <a:pt x="2155900" y="2416"/>
                </a:lnTo>
                <a:lnTo>
                  <a:pt x="2143645" y="3292"/>
                </a:lnTo>
                <a:lnTo>
                  <a:pt x="2104497" y="6764"/>
                </a:lnTo>
                <a:lnTo>
                  <a:pt x="2099722" y="7279"/>
                </a:lnTo>
                <a:lnTo>
                  <a:pt x="2096304" y="11627"/>
                </a:lnTo>
                <a:lnTo>
                  <a:pt x="2097322" y="20824"/>
                </a:lnTo>
                <a:lnTo>
                  <a:pt x="2101079" y="24116"/>
                </a:lnTo>
                <a:lnTo>
                  <a:pt x="2106030" y="24116"/>
                </a:lnTo>
                <a:lnTo>
                  <a:pt x="2132187" y="21690"/>
                </a:lnTo>
                <a:lnTo>
                  <a:pt x="2144726" y="20655"/>
                </a:lnTo>
                <a:lnTo>
                  <a:pt x="2161705" y="19429"/>
                </a:lnTo>
                <a:lnTo>
                  <a:pt x="2165299" y="15446"/>
                </a:lnTo>
                <a:lnTo>
                  <a:pt x="2164608" y="5721"/>
                </a:lnTo>
                <a:lnTo>
                  <a:pt x="2160688" y="2416"/>
                </a:lnTo>
                <a:close/>
              </a:path>
              <a:path w="4408170" h="504189">
                <a:moveTo>
                  <a:pt x="2276299" y="1034"/>
                </a:moveTo>
                <a:lnTo>
                  <a:pt x="2271348" y="1034"/>
                </a:lnTo>
                <a:lnTo>
                  <a:pt x="2267591" y="4678"/>
                </a:lnTo>
                <a:lnTo>
                  <a:pt x="2267252" y="14227"/>
                </a:lnTo>
                <a:lnTo>
                  <a:pt x="2270833" y="18223"/>
                </a:lnTo>
                <a:lnTo>
                  <a:pt x="2275620" y="18387"/>
                </a:lnTo>
                <a:lnTo>
                  <a:pt x="2300639" y="19762"/>
                </a:lnTo>
                <a:lnTo>
                  <a:pt x="2326685" y="21515"/>
                </a:lnTo>
                <a:lnTo>
                  <a:pt x="2331799" y="21515"/>
                </a:lnTo>
                <a:lnTo>
                  <a:pt x="2335568" y="18047"/>
                </a:lnTo>
                <a:lnTo>
                  <a:pt x="2335731" y="13536"/>
                </a:lnTo>
                <a:lnTo>
                  <a:pt x="2336071" y="8674"/>
                </a:lnTo>
                <a:lnTo>
                  <a:pt x="2332653" y="4502"/>
                </a:lnTo>
                <a:lnTo>
                  <a:pt x="2301514" y="2335"/>
                </a:lnTo>
                <a:lnTo>
                  <a:pt x="2276299" y="1034"/>
                </a:lnTo>
                <a:close/>
              </a:path>
              <a:path w="4408170" h="504189">
                <a:moveTo>
                  <a:pt x="2229713" y="0"/>
                </a:moveTo>
                <a:lnTo>
                  <a:pt x="2217791" y="13"/>
                </a:lnTo>
                <a:lnTo>
                  <a:pt x="2206220" y="192"/>
                </a:lnTo>
                <a:lnTo>
                  <a:pt x="2185453" y="858"/>
                </a:lnTo>
                <a:lnTo>
                  <a:pt x="2181860" y="4854"/>
                </a:lnTo>
                <a:lnTo>
                  <a:pt x="2182199" y="14403"/>
                </a:lnTo>
                <a:lnTo>
                  <a:pt x="2185956" y="18047"/>
                </a:lnTo>
                <a:lnTo>
                  <a:pt x="2190907" y="18047"/>
                </a:lnTo>
                <a:lnTo>
                  <a:pt x="2206471" y="17551"/>
                </a:lnTo>
                <a:lnTo>
                  <a:pt x="2217807" y="17375"/>
                </a:lnTo>
                <a:lnTo>
                  <a:pt x="2230217" y="17368"/>
                </a:lnTo>
                <a:lnTo>
                  <a:pt x="2229527" y="17359"/>
                </a:lnTo>
                <a:lnTo>
                  <a:pt x="2246584" y="17359"/>
                </a:lnTo>
                <a:lnTo>
                  <a:pt x="2250339" y="13700"/>
                </a:lnTo>
                <a:lnTo>
                  <a:pt x="2250339" y="9013"/>
                </a:lnTo>
                <a:lnTo>
                  <a:pt x="2250515" y="4163"/>
                </a:lnTo>
                <a:lnTo>
                  <a:pt x="2246758" y="167"/>
                </a:lnTo>
                <a:lnTo>
                  <a:pt x="2241971" y="167"/>
                </a:lnTo>
                <a:lnTo>
                  <a:pt x="2229713" y="0"/>
                </a:lnTo>
                <a:close/>
              </a:path>
              <a:path w="4408170" h="504189">
                <a:moveTo>
                  <a:pt x="2246584" y="17359"/>
                </a:moveTo>
                <a:lnTo>
                  <a:pt x="2230217" y="17368"/>
                </a:lnTo>
                <a:lnTo>
                  <a:pt x="2241632" y="17520"/>
                </a:lnTo>
                <a:lnTo>
                  <a:pt x="2246419" y="17520"/>
                </a:lnTo>
                <a:lnTo>
                  <a:pt x="2246584" y="17359"/>
                </a:lnTo>
                <a:close/>
              </a:path>
            </a:pathLst>
          </a:custGeom>
          <a:solidFill>
            <a:srgbClr val="A4A4A4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96" name="Рисунок 91">
            <a:extLst>
              <a:ext uri="{FF2B5EF4-FFF2-40B4-BE49-F238E27FC236}">
                <a16:creationId xmlns:a16="http://schemas.microsoft.com/office/drawing/2014/main" id="{C1D13E50-A295-4D2D-8B02-A0D920D7141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4144925" y="5708714"/>
            <a:ext cx="1255712" cy="125571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97" name="Рисунок 91">
            <a:extLst>
              <a:ext uri="{FF2B5EF4-FFF2-40B4-BE49-F238E27FC236}">
                <a16:creationId xmlns:a16="http://schemas.microsoft.com/office/drawing/2014/main" id="{A8FF9CFA-2BC4-4565-B3CF-6B9E72FF43F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2745882" y="3179245"/>
            <a:ext cx="1255712" cy="125571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98" name="Рисунок 91">
            <a:extLst>
              <a:ext uri="{FF2B5EF4-FFF2-40B4-BE49-F238E27FC236}">
                <a16:creationId xmlns:a16="http://schemas.microsoft.com/office/drawing/2014/main" id="{BC64895D-CE18-486E-9908-C2F401B98D1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2757650" y="8073479"/>
            <a:ext cx="1255712" cy="125571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185" name="Текст 33">
            <a:extLst>
              <a:ext uri="{FF2B5EF4-FFF2-40B4-BE49-F238E27FC236}">
                <a16:creationId xmlns:a16="http://schemas.microsoft.com/office/drawing/2014/main" id="{54348839-34EC-4D0A-BBC9-EC616D865D2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338160" y="3178175"/>
            <a:ext cx="4006990" cy="1160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2000"/>
              </a:lnSpc>
              <a:spcBef>
                <a:spcPts val="68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752" b="0" i="0" u="none" strike="noStrike" kern="1200" cap="none" spc="2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</a:t>
            </a:r>
            <a:r>
              <a:rPr kumimoji="0" lang="ru-RU" sz="1752" b="0" i="0" u="none" strike="noStrike" kern="1200" cap="none" spc="6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азнообразный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богатый опыт</a:t>
            </a:r>
            <a:r>
              <a:rPr kumimoji="0" lang="ru-RU" sz="1752" b="0" i="0" u="none" strike="noStrike" kern="1200" cap="none" spc="-14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 и место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обучения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кадров</a:t>
            </a:r>
            <a:r>
              <a:rPr kumimoji="0" lang="ru-RU" sz="1752" b="0" i="0" u="none" strike="noStrike" kern="1200" cap="none" spc="-3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86" name="Текст 33">
            <a:extLst>
              <a:ext uri="{FF2B5EF4-FFF2-40B4-BE49-F238E27FC236}">
                <a16:creationId xmlns:a16="http://schemas.microsoft.com/office/drawing/2014/main" id="{767DD313-BB7A-44EF-8201-88D676E94F4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5695612" y="5660187"/>
            <a:ext cx="3644900" cy="149363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2000"/>
              </a:lnSpc>
              <a:spcBef>
                <a:spcPts val="68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752" b="0" i="0" u="none" strike="noStrike" kern="1200" cap="none" spc="2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</a:t>
            </a:r>
            <a:r>
              <a:rPr kumimoji="0" lang="ru-RU" sz="1752" b="0" i="0" u="none" strike="noStrike" kern="1200" cap="none" spc="6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азнообразный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богатый опыт</a:t>
            </a:r>
            <a:r>
              <a:rPr kumimoji="0" lang="ru-RU" sz="1752" b="0" i="0" u="none" strike="noStrike" kern="1200" cap="none" spc="-14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 и место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обучения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кадров</a:t>
            </a:r>
            <a:r>
              <a:rPr kumimoji="0" lang="ru-RU" sz="1752" b="0" i="0" u="none" strike="noStrike" kern="1200" cap="none" spc="-3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 выполнить важные задания по разработке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87" name="Текст 33">
            <a:extLst>
              <a:ext uri="{FF2B5EF4-FFF2-40B4-BE49-F238E27FC236}">
                <a16:creationId xmlns:a16="http://schemas.microsoft.com/office/drawing/2014/main" id="{3FB6F3A4-1DBB-437A-A867-F8B1A7695E7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338160" y="8072141"/>
            <a:ext cx="4006990" cy="1160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2000"/>
              </a:lnSpc>
              <a:spcBef>
                <a:spcPts val="68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752" b="0" i="0" u="none" strike="noStrike" kern="1200" cap="none" spc="2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</a:t>
            </a:r>
            <a:r>
              <a:rPr kumimoji="0" lang="ru-RU" sz="1752" b="0" i="0" u="none" strike="noStrike" kern="1200" cap="none" spc="6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азнообразный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богатый опыт</a:t>
            </a:r>
            <a:r>
              <a:rPr kumimoji="0" lang="ru-RU" sz="1752" b="0" i="0" u="none" strike="noStrike" kern="1200" cap="none" spc="-14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 и место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обучения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кадров</a:t>
            </a:r>
            <a:r>
              <a:rPr kumimoji="0" lang="ru-RU" sz="1752" b="0" i="0" u="none" strike="noStrike" kern="1200" cap="none" spc="-3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88" name="Текст 33">
            <a:extLst>
              <a:ext uri="{FF2B5EF4-FFF2-40B4-BE49-F238E27FC236}">
                <a16:creationId xmlns:a16="http://schemas.microsoft.com/office/drawing/2014/main" id="{1918DD43-6D21-4A9A-BF78-854B65F0D86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143000" y="3178175"/>
            <a:ext cx="4208447" cy="125094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indent="357298" algn="r">
              <a:lnSpc>
                <a:spcPct val="132000"/>
              </a:lnSpc>
              <a:spcBef>
                <a:spcPts val="90"/>
              </a:spcBef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Разнообразный и богатый опыт рамки</a:t>
            </a:r>
          </a:p>
          <a:p>
            <a:pPr marL="12715" marR="5086" indent="357298" algn="r">
              <a:lnSpc>
                <a:spcPct val="132000"/>
              </a:lnSpc>
              <a:spcBef>
                <a:spcPts val="90"/>
              </a:spcBef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и место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обучения кадров позволяет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89" name="Текст 33">
            <a:extLst>
              <a:ext uri="{FF2B5EF4-FFF2-40B4-BE49-F238E27FC236}">
                <a16:creationId xmlns:a16="http://schemas.microsoft.com/office/drawing/2014/main" id="{9671DBA6-4D1D-4FEF-8A83-79F0D4A6E3C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26340" y="5710027"/>
            <a:ext cx="3610986" cy="125094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indent="357298" algn="r">
              <a:lnSpc>
                <a:spcPct val="132000"/>
              </a:lnSpc>
              <a:spcBef>
                <a:spcPts val="90"/>
              </a:spcBef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Разнообразный и богатый опыт рамки и место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обучения кадров позволяет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90" name="Текст 33">
            <a:extLst>
              <a:ext uri="{FF2B5EF4-FFF2-40B4-BE49-F238E27FC236}">
                <a16:creationId xmlns:a16="http://schemas.microsoft.com/office/drawing/2014/main" id="{72876B43-C2BE-4D7A-B3D3-AD3DF0300E1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143000" y="8072217"/>
            <a:ext cx="4208447" cy="125094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indent="357298" algn="r">
              <a:lnSpc>
                <a:spcPct val="132000"/>
              </a:lnSpc>
              <a:spcBef>
                <a:spcPts val="90"/>
              </a:spcBef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Разнообразный и богатый опыт рамки</a:t>
            </a:r>
          </a:p>
          <a:p>
            <a:pPr marL="12715" marR="5086" indent="357298" algn="r">
              <a:lnSpc>
                <a:spcPct val="132000"/>
              </a:lnSpc>
              <a:spcBef>
                <a:spcPts val="90"/>
              </a:spcBef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и место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обучения кадров позволяет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1" name="object 3">
            <a:extLst>
              <a:ext uri="{FF2B5EF4-FFF2-40B4-BE49-F238E27FC236}">
                <a16:creationId xmlns:a16="http://schemas.microsoft.com/office/drawing/2014/main" id="{FE23FCEE-3F11-41E4-9F48-6C3310A648D8}"/>
              </a:ext>
            </a:extLst>
          </p:cNvPr>
          <p:cNvSpPr txBox="1">
            <a:spLocks noGrp="1"/>
          </p:cNvSpPr>
          <p:nvPr>
            <p:ph type="title" idx="4294967295" hasCustomPrompt="1"/>
          </p:nvPr>
        </p:nvSpPr>
        <p:spPr>
          <a:xfrm>
            <a:off x="1385433" y="652261"/>
            <a:ext cx="17380888" cy="1135203"/>
          </a:xfrm>
          <a:prstGeom prst="rect">
            <a:avLst/>
          </a:prstGeom>
        </p:spPr>
        <p:txBody>
          <a:bodyPr vert="horz" wrap="square" lIns="0" tIns="17165" rIns="0" bIns="0" rtlCol="0" anchor="ctr">
            <a:spAutoFit/>
          </a:bodyPr>
          <a:lstStyle>
            <a:lvl1pPr>
              <a:defRPr/>
            </a:lvl1pPr>
          </a:lstStyle>
          <a:p>
            <a:pPr marL="24159" marR="0" lvl="0" indent="0" algn="ctr" defTabSz="1509583" rtl="0" eaLnBrk="1" fontAlgn="auto" latinLnBrk="0" hangingPunct="1">
              <a:lnSpc>
                <a:spcPct val="100000"/>
              </a:lnSpc>
              <a:spcBef>
                <a:spcPts val="13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  <a:endParaRPr spc="-35" dirty="0"/>
          </a:p>
        </p:txBody>
      </p:sp>
    </p:spTree>
    <p:extLst>
      <p:ext uri="{BB962C8B-B14F-4D97-AF65-F5344CB8AC3E}">
        <p14:creationId xmlns:p14="http://schemas.microsoft.com/office/powerpoint/2010/main" val="262843857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8F256009-544F-44E7-B1D3-5122E85115AB}"/>
              </a:ext>
            </a:extLst>
          </p:cNvPr>
          <p:cNvCxnSpPr>
            <a:cxnSpLocks/>
          </p:cNvCxnSpPr>
          <p:nvPr userDrawn="1"/>
        </p:nvCxnSpPr>
        <p:spPr>
          <a:xfrm>
            <a:off x="3695700" y="4000500"/>
            <a:ext cx="0" cy="3829050"/>
          </a:xfrm>
          <a:prstGeom prst="line">
            <a:avLst/>
          </a:prstGeom>
          <a:ln w="127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5983AA4A-8AB9-4203-8928-7129C05B5072}"/>
              </a:ext>
            </a:extLst>
          </p:cNvPr>
          <p:cNvCxnSpPr>
            <a:cxnSpLocks/>
          </p:cNvCxnSpPr>
          <p:nvPr userDrawn="1"/>
        </p:nvCxnSpPr>
        <p:spPr>
          <a:xfrm>
            <a:off x="6858000" y="4000500"/>
            <a:ext cx="0" cy="3829050"/>
          </a:xfrm>
          <a:prstGeom prst="line">
            <a:avLst/>
          </a:prstGeom>
          <a:ln w="127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9AED15E9-AFEF-43ED-A5F9-89C07D4D05FB}"/>
              </a:ext>
            </a:extLst>
          </p:cNvPr>
          <p:cNvCxnSpPr>
            <a:cxnSpLocks/>
          </p:cNvCxnSpPr>
          <p:nvPr userDrawn="1"/>
        </p:nvCxnSpPr>
        <p:spPr>
          <a:xfrm>
            <a:off x="10025856" y="4000500"/>
            <a:ext cx="0" cy="3829050"/>
          </a:xfrm>
          <a:prstGeom prst="line">
            <a:avLst/>
          </a:prstGeom>
          <a:ln w="127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8D142518-1482-4A52-81FB-AE1A1E6FFADD}"/>
              </a:ext>
            </a:extLst>
          </p:cNvPr>
          <p:cNvCxnSpPr>
            <a:cxnSpLocks/>
          </p:cNvCxnSpPr>
          <p:nvPr userDrawn="1"/>
        </p:nvCxnSpPr>
        <p:spPr>
          <a:xfrm>
            <a:off x="13188156" y="4000500"/>
            <a:ext cx="0" cy="3829050"/>
          </a:xfrm>
          <a:prstGeom prst="line">
            <a:avLst/>
          </a:prstGeom>
          <a:ln w="127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389B2E2D-66C5-45D3-A742-4A51868CE54D}"/>
              </a:ext>
            </a:extLst>
          </p:cNvPr>
          <p:cNvCxnSpPr>
            <a:cxnSpLocks/>
          </p:cNvCxnSpPr>
          <p:nvPr userDrawn="1"/>
        </p:nvCxnSpPr>
        <p:spPr>
          <a:xfrm>
            <a:off x="16312356" y="4000500"/>
            <a:ext cx="0" cy="3829050"/>
          </a:xfrm>
          <a:prstGeom prst="line">
            <a:avLst/>
          </a:prstGeom>
          <a:ln w="127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Прямая соединительная линия 18">
            <a:extLst>
              <a:ext uri="{FF2B5EF4-FFF2-40B4-BE49-F238E27FC236}">
                <a16:creationId xmlns:a16="http://schemas.microsoft.com/office/drawing/2014/main" id="{1A85030F-60B4-409B-82D0-CCA6D91BFCD4}"/>
              </a:ext>
            </a:extLst>
          </p:cNvPr>
          <p:cNvCxnSpPr>
            <a:cxnSpLocks/>
          </p:cNvCxnSpPr>
          <p:nvPr userDrawn="1"/>
        </p:nvCxnSpPr>
        <p:spPr>
          <a:xfrm>
            <a:off x="1276350" y="5829300"/>
            <a:ext cx="17316450" cy="0"/>
          </a:xfrm>
          <a:prstGeom prst="line">
            <a:avLst/>
          </a:prstGeom>
          <a:ln w="127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3" name="Рисунок 22">
            <a:extLst>
              <a:ext uri="{FF2B5EF4-FFF2-40B4-BE49-F238E27FC236}">
                <a16:creationId xmlns:a16="http://schemas.microsoft.com/office/drawing/2014/main" id="{903C1D32-7F64-4F39-B5EE-FE095F1D5EE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669078" y="4684778"/>
            <a:ext cx="1122202" cy="6796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24" name="Рисунок 22">
            <a:extLst>
              <a:ext uri="{FF2B5EF4-FFF2-40B4-BE49-F238E27FC236}">
                <a16:creationId xmlns:a16="http://schemas.microsoft.com/office/drawing/2014/main" id="{3B990E63-79B0-4A73-838A-9071852BFC9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869241" y="4616203"/>
            <a:ext cx="1503360" cy="8168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25" name="Рисунок 22">
            <a:extLst>
              <a:ext uri="{FF2B5EF4-FFF2-40B4-BE49-F238E27FC236}">
                <a16:creationId xmlns:a16="http://schemas.microsoft.com/office/drawing/2014/main" id="{CBABB02F-FE76-4501-B046-5C488A9D1CC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65514" y="4834998"/>
            <a:ext cx="1524000" cy="37925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26" name="Рисунок 22">
            <a:extLst>
              <a:ext uri="{FF2B5EF4-FFF2-40B4-BE49-F238E27FC236}">
                <a16:creationId xmlns:a16="http://schemas.microsoft.com/office/drawing/2014/main" id="{8E6B01B5-F1AE-458D-B113-17681638FD1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845006" y="4834998"/>
            <a:ext cx="1524000" cy="37925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28" name="Рисунок 22">
            <a:extLst>
              <a:ext uri="{FF2B5EF4-FFF2-40B4-BE49-F238E27FC236}">
                <a16:creationId xmlns:a16="http://schemas.microsoft.com/office/drawing/2014/main" id="{03E7B214-7C72-4007-882E-96214A3384D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4189155" y="4684778"/>
            <a:ext cx="1122202" cy="67969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29" name="Рисунок 22">
            <a:extLst>
              <a:ext uri="{FF2B5EF4-FFF2-40B4-BE49-F238E27FC236}">
                <a16:creationId xmlns:a16="http://schemas.microsoft.com/office/drawing/2014/main" id="{4C9B0915-D8DC-4B83-8FB4-C09E6E8E168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6959039" y="4616203"/>
            <a:ext cx="1503360" cy="81684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31" name="Рисунок 22">
            <a:extLst>
              <a:ext uri="{FF2B5EF4-FFF2-40B4-BE49-F238E27FC236}">
                <a16:creationId xmlns:a16="http://schemas.microsoft.com/office/drawing/2014/main" id="{DBD05318-66E7-4A35-88AD-0B7493E8AB9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696700" y="6382757"/>
            <a:ext cx="1503360" cy="8168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32" name="Рисунок 22">
            <a:extLst>
              <a:ext uri="{FF2B5EF4-FFF2-40B4-BE49-F238E27FC236}">
                <a16:creationId xmlns:a16="http://schemas.microsoft.com/office/drawing/2014/main" id="{8FA24E14-9534-4DE2-B7B6-30C93673236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1032254" y="6451332"/>
            <a:ext cx="1122202" cy="67969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33" name="Рисунок 22">
            <a:extLst>
              <a:ext uri="{FF2B5EF4-FFF2-40B4-BE49-F238E27FC236}">
                <a16:creationId xmlns:a16="http://schemas.microsoft.com/office/drawing/2014/main" id="{C8372F5F-4E44-4A73-A2CF-36FB480C2BEE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3879052" y="6382757"/>
            <a:ext cx="1503360" cy="81684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34" name="Рисунок 22">
            <a:extLst>
              <a:ext uri="{FF2B5EF4-FFF2-40B4-BE49-F238E27FC236}">
                <a16:creationId xmlns:a16="http://schemas.microsoft.com/office/drawing/2014/main" id="{7E255CE4-FF95-44AF-8CBF-674ABA325B67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7762866" y="6382757"/>
            <a:ext cx="1503360" cy="81684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37" name="Рисунок 22">
            <a:extLst>
              <a:ext uri="{FF2B5EF4-FFF2-40B4-BE49-F238E27FC236}">
                <a16:creationId xmlns:a16="http://schemas.microsoft.com/office/drawing/2014/main" id="{3E215C7F-84F8-42B1-ACF4-E233C456F18C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882603" y="6451332"/>
            <a:ext cx="1122202" cy="6796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38" name="Рисунок 22">
            <a:extLst>
              <a:ext uri="{FF2B5EF4-FFF2-40B4-BE49-F238E27FC236}">
                <a16:creationId xmlns:a16="http://schemas.microsoft.com/office/drawing/2014/main" id="{61D4D367-9CBC-410A-AC93-CCBAAF1201EB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16839339" y="6601552"/>
            <a:ext cx="1524000" cy="37925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9064062B-244B-4164-8C1E-714825C82567}"/>
              </a:ext>
            </a:extLst>
          </p:cNvPr>
          <p:cNvSpPr/>
          <p:nvPr userDrawn="1"/>
        </p:nvSpPr>
        <p:spPr>
          <a:xfrm>
            <a:off x="0" y="0"/>
            <a:ext cx="20127911" cy="2124186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Текст 12">
            <a:extLst>
              <a:ext uri="{FF2B5EF4-FFF2-40B4-BE49-F238E27FC236}">
                <a16:creationId xmlns:a16="http://schemas.microsoft.com/office/drawing/2014/main" id="{D3681EB2-8F3D-4A5C-84FB-CB4C2C4B0B3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14433884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ТС заголовок в 1 строку с доп. ин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object 4">
            <a:extLst>
              <a:ext uri="{FF2B5EF4-FFF2-40B4-BE49-F238E27FC236}">
                <a16:creationId xmlns:a16="http://schemas.microsoft.com/office/drawing/2014/main" id="{F5F8B6E2-D6E0-4C5B-9F65-D6F2C9F0F19A}"/>
              </a:ext>
            </a:extLst>
          </p:cNvPr>
          <p:cNvSpPr/>
          <p:nvPr userDrawn="1"/>
        </p:nvSpPr>
        <p:spPr>
          <a:xfrm>
            <a:off x="-1" y="-2977"/>
            <a:ext cx="20127913" cy="10192973"/>
          </a:xfrm>
          <a:custGeom>
            <a:avLst/>
            <a:gdLst/>
            <a:ahLst/>
            <a:cxnLst/>
            <a:rect l="l" t="t" r="r" b="b"/>
            <a:pathLst>
              <a:path w="20104100" h="7689850">
                <a:moveTo>
                  <a:pt x="0" y="7689817"/>
                </a:moveTo>
                <a:lnTo>
                  <a:pt x="20104099" y="7689817"/>
                </a:lnTo>
                <a:lnTo>
                  <a:pt x="20104099" y="0"/>
                </a:lnTo>
                <a:lnTo>
                  <a:pt x="0" y="0"/>
                </a:lnTo>
                <a:lnTo>
                  <a:pt x="0" y="7689817"/>
                </a:lnTo>
                <a:close/>
              </a:path>
            </a:pathLst>
          </a:custGeom>
          <a:solidFill>
            <a:srgbClr val="FFDD2D">
              <a:alpha val="89999"/>
            </a:srgbClr>
          </a:solidFill>
        </p:spPr>
        <p:txBody>
          <a:bodyPr wrap="square" lIns="0" tIns="0" rIns="0" bIns="0" rtlCol="0" anchor="ctr"/>
          <a:lstStyle/>
          <a:p>
            <a:pPr algn="ctr"/>
            <a:endParaRPr sz="1802"/>
          </a:p>
        </p:txBody>
      </p:sp>
      <p:sp>
        <p:nvSpPr>
          <p:cNvPr id="47" name="object 5">
            <a:extLst>
              <a:ext uri="{FF2B5EF4-FFF2-40B4-BE49-F238E27FC236}">
                <a16:creationId xmlns:a16="http://schemas.microsoft.com/office/drawing/2014/main" id="{2BC7DED5-D222-4073-AF98-1EB24F420C4F}"/>
              </a:ext>
            </a:extLst>
          </p:cNvPr>
          <p:cNvSpPr/>
          <p:nvPr userDrawn="1"/>
        </p:nvSpPr>
        <p:spPr>
          <a:xfrm>
            <a:off x="0" y="10026919"/>
            <a:ext cx="20104100" cy="1282065"/>
          </a:xfrm>
          <a:custGeom>
            <a:avLst/>
            <a:gdLst/>
            <a:ahLst/>
            <a:cxnLst/>
            <a:rect l="l" t="t" r="r" b="b"/>
            <a:pathLst>
              <a:path w="20104100" h="1282065">
                <a:moveTo>
                  <a:pt x="0" y="1281636"/>
                </a:moveTo>
                <a:lnTo>
                  <a:pt x="20104099" y="1281636"/>
                </a:lnTo>
                <a:lnTo>
                  <a:pt x="20104099" y="0"/>
                </a:lnTo>
                <a:lnTo>
                  <a:pt x="0" y="0"/>
                </a:lnTo>
                <a:lnTo>
                  <a:pt x="0" y="128163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Рисунок 8">
            <a:extLst>
              <a:ext uri="{FF2B5EF4-FFF2-40B4-BE49-F238E27FC236}">
                <a16:creationId xmlns:a16="http://schemas.microsoft.com/office/drawing/2014/main" id="{16EA6FD6-2D46-4BD4-8131-914A8D64951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5500" y="10206038"/>
            <a:ext cx="3051175" cy="755650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49" name="Текст 4">
            <a:extLst>
              <a:ext uri="{FF2B5EF4-FFF2-40B4-BE49-F238E27FC236}">
                <a16:creationId xmlns:a16="http://schemas.microsoft.com/office/drawing/2014/main" id="{5FF46B3A-C2C7-471C-BF7A-F943F4B6BCF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45270" y="10423048"/>
            <a:ext cx="1491286" cy="384175"/>
          </a:xfrm>
          <a:prstGeom prst="rect">
            <a:avLst/>
          </a:prstGeom>
        </p:spPr>
        <p:txBody>
          <a:bodyPr/>
          <a:lstStyle>
            <a:lvl1pPr marL="12700" marR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j-lt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spc="5" dirty="0">
                <a:solidFill>
                  <a:srgbClr val="AFAFAF"/>
                </a:solidFill>
                <a:latin typeface="+mj-lt"/>
                <a:cs typeface="PF Highway Sans Pro"/>
              </a:rPr>
              <a:t>tinkoff.ru</a:t>
            </a:r>
            <a:endParaRPr lang="en-US" sz="2800" dirty="0">
              <a:latin typeface="+mj-lt"/>
              <a:cs typeface="PF Highway Sans Pro"/>
            </a:endParaRPr>
          </a:p>
          <a:p>
            <a:pPr lvl="0"/>
            <a:endParaRPr lang="ru-RU" dirty="0"/>
          </a:p>
        </p:txBody>
      </p:sp>
      <p:sp>
        <p:nvSpPr>
          <p:cNvPr id="50" name="object 4">
            <a:extLst>
              <a:ext uri="{FF2B5EF4-FFF2-40B4-BE49-F238E27FC236}">
                <a16:creationId xmlns:a16="http://schemas.microsoft.com/office/drawing/2014/main" id="{A6B1934F-B0F6-480D-9851-C500CC646172}"/>
              </a:ext>
            </a:extLst>
          </p:cNvPr>
          <p:cNvSpPr txBox="1">
            <a:spLocks noGrp="1"/>
          </p:cNvSpPr>
          <p:nvPr>
            <p:ph type="ctrTitle" idx="4294967295" hasCustomPrompt="1"/>
          </p:nvPr>
        </p:nvSpPr>
        <p:spPr>
          <a:xfrm>
            <a:off x="2477402" y="3992826"/>
            <a:ext cx="15173107" cy="2014671"/>
          </a:xfrm>
          <a:prstGeom prst="rect">
            <a:avLst/>
          </a:prstGeom>
        </p:spPr>
        <p:txBody>
          <a:bodyPr vert="horz" wrap="square" lIns="0" tIns="13987" rIns="0" bIns="0" rtlCol="0" anchor="ctr">
            <a:spAutoFit/>
          </a:bodyPr>
          <a:lstStyle>
            <a:lvl1pPr algn="ctr">
              <a:defRPr/>
            </a:lvl1pPr>
          </a:lstStyle>
          <a:p>
            <a:pPr marL="14622">
              <a:lnSpc>
                <a:spcPct val="100000"/>
              </a:lnSpc>
              <a:spcBef>
                <a:spcPts val="110"/>
              </a:spcBef>
            </a:pPr>
            <a:r>
              <a:rPr sz="13000" spc="5" dirty="0">
                <a:latin typeface="+mn-lt"/>
              </a:rPr>
              <a:t>Короткий</a:t>
            </a:r>
            <a:r>
              <a:rPr sz="13000" spc="-85" dirty="0">
                <a:latin typeface="+mn-lt"/>
              </a:rPr>
              <a:t> </a:t>
            </a:r>
            <a:r>
              <a:rPr sz="13000" spc="5" dirty="0">
                <a:latin typeface="+mn-lt"/>
              </a:rPr>
              <a:t>заголовок</a:t>
            </a:r>
          </a:p>
        </p:txBody>
      </p:sp>
      <p:sp>
        <p:nvSpPr>
          <p:cNvPr id="58" name="Текст 57">
            <a:extLst>
              <a:ext uri="{FF2B5EF4-FFF2-40B4-BE49-F238E27FC236}">
                <a16:creationId xmlns:a16="http://schemas.microsoft.com/office/drawing/2014/main" id="{88E1AC69-8A73-4B27-958F-3681B2AF1B2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478086" y="6348179"/>
            <a:ext cx="15171738" cy="6397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/>
            </a:lvl1pPr>
          </a:lstStyle>
          <a:p>
            <a:pPr lvl="0"/>
            <a:r>
              <a:rPr lang="ru-RU" dirty="0"/>
              <a:t>Место для дополнительной информации</a:t>
            </a:r>
          </a:p>
        </p:txBody>
      </p:sp>
    </p:spTree>
    <p:extLst>
      <p:ext uri="{BB962C8B-B14F-4D97-AF65-F5344CB8AC3E}">
        <p14:creationId xmlns:p14="http://schemas.microsoft.com/office/powerpoint/2010/main" val="176730673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7/19/2022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892579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Текст 12">
            <a:extLst>
              <a:ext uri="{FF2B5EF4-FFF2-40B4-BE49-F238E27FC236}">
                <a16:creationId xmlns:a16="http://schemas.microsoft.com/office/drawing/2014/main" id="{3275ECB7-89A3-4923-93C7-0156F3206AD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81856" y="3527425"/>
            <a:ext cx="8648700" cy="1921419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6908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Заголовок </a:t>
            </a:r>
            <a:r>
              <a:rPr kumimoji="0" lang="ru-RU" sz="6908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слайда  </a:t>
            </a:r>
            <a:r>
              <a:rPr kumimoji="0" lang="ru-RU" sz="6908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вашей</a:t>
            </a:r>
            <a:r>
              <a:rPr kumimoji="0" lang="ru-RU" sz="6908" b="0" i="0" u="none" strike="noStrike" kern="1200" cap="none" spc="-1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 </a:t>
            </a:r>
            <a:r>
              <a:rPr kumimoji="0" lang="ru-RU" sz="6908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презентации</a:t>
            </a:r>
            <a:endParaRPr lang="ru-RU" dirty="0"/>
          </a:p>
        </p:txBody>
      </p:sp>
      <p:sp>
        <p:nvSpPr>
          <p:cNvPr id="14" name="object 5">
            <a:extLst>
              <a:ext uri="{FF2B5EF4-FFF2-40B4-BE49-F238E27FC236}">
                <a16:creationId xmlns:a16="http://schemas.microsoft.com/office/drawing/2014/main" id="{43F05CF6-7AF6-4A42-AF38-8FFE40BFA98C}"/>
              </a:ext>
            </a:extLst>
          </p:cNvPr>
          <p:cNvSpPr/>
          <p:nvPr userDrawn="1"/>
        </p:nvSpPr>
        <p:spPr>
          <a:xfrm>
            <a:off x="0" y="10026919"/>
            <a:ext cx="20104100" cy="1282065"/>
          </a:xfrm>
          <a:custGeom>
            <a:avLst/>
            <a:gdLst/>
            <a:ahLst/>
            <a:cxnLst/>
            <a:rect l="l" t="t" r="r" b="b"/>
            <a:pathLst>
              <a:path w="20104100" h="1282065">
                <a:moveTo>
                  <a:pt x="0" y="1281636"/>
                </a:moveTo>
                <a:lnTo>
                  <a:pt x="20104099" y="1281636"/>
                </a:lnTo>
                <a:lnTo>
                  <a:pt x="20104099" y="0"/>
                </a:lnTo>
                <a:lnTo>
                  <a:pt x="0" y="0"/>
                </a:lnTo>
                <a:lnTo>
                  <a:pt x="0" y="1281636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Рисунок 8">
            <a:extLst>
              <a:ext uri="{FF2B5EF4-FFF2-40B4-BE49-F238E27FC236}">
                <a16:creationId xmlns:a16="http://schemas.microsoft.com/office/drawing/2014/main" id="{342EFE6F-EBB1-47A3-A6C7-BA575641677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5500" y="10206038"/>
            <a:ext cx="3051175" cy="755650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D583C6D0-383C-47F4-8654-9B8F27BB63F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45270" y="10423048"/>
            <a:ext cx="1491286" cy="384175"/>
          </a:xfrm>
          <a:prstGeom prst="rect">
            <a:avLst/>
          </a:prstGeom>
        </p:spPr>
        <p:txBody>
          <a:bodyPr/>
          <a:lstStyle>
            <a:lvl1pPr marL="12700" marR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00">
                <a:latin typeface="+mj-lt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spc="5" dirty="0">
                <a:solidFill>
                  <a:srgbClr val="AFAFAF"/>
                </a:solidFill>
                <a:latin typeface="+mj-lt"/>
                <a:cs typeface="PF Highway Sans Pro"/>
              </a:rPr>
              <a:t>tinkoff.ru</a:t>
            </a:r>
            <a:endParaRPr lang="en-US" sz="2800" dirty="0">
              <a:latin typeface="+mj-lt"/>
              <a:cs typeface="PF Highway Sans Pro"/>
            </a:endParaRPr>
          </a:p>
          <a:p>
            <a:pPr lvl="0"/>
            <a:endParaRPr lang="ru-RU" dirty="0"/>
          </a:p>
        </p:txBody>
      </p:sp>
      <p:sp>
        <p:nvSpPr>
          <p:cNvPr id="10" name="object 2">
            <a:extLst>
              <a:ext uri="{FF2B5EF4-FFF2-40B4-BE49-F238E27FC236}">
                <a16:creationId xmlns:a16="http://schemas.microsoft.com/office/drawing/2014/main" id="{81DBDD74-0BDD-485C-8662-A9DD341473E1}"/>
              </a:ext>
            </a:extLst>
          </p:cNvPr>
          <p:cNvSpPr/>
          <p:nvPr userDrawn="1"/>
        </p:nvSpPr>
        <p:spPr>
          <a:xfrm>
            <a:off x="12215126" y="-6705"/>
            <a:ext cx="7913207" cy="10033618"/>
          </a:xfrm>
          <a:custGeom>
            <a:avLst/>
            <a:gdLst/>
            <a:ahLst/>
            <a:cxnLst/>
            <a:rect l="l" t="t" r="r" b="b"/>
            <a:pathLst>
              <a:path w="7903844" h="10027285">
                <a:moveTo>
                  <a:pt x="0" y="10026919"/>
                </a:moveTo>
                <a:lnTo>
                  <a:pt x="7903423" y="10026919"/>
                </a:lnTo>
                <a:lnTo>
                  <a:pt x="7903423" y="0"/>
                </a:lnTo>
                <a:lnTo>
                  <a:pt x="0" y="0"/>
                </a:lnTo>
                <a:lnTo>
                  <a:pt x="0" y="10026919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2" name="object 18">
            <a:extLst>
              <a:ext uri="{FF2B5EF4-FFF2-40B4-BE49-F238E27FC236}">
                <a16:creationId xmlns:a16="http://schemas.microsoft.com/office/drawing/2014/main" id="{BB6EF899-D246-4DF6-ABCD-F2E8FA286C86}"/>
              </a:ext>
            </a:extLst>
          </p:cNvPr>
          <p:cNvSpPr/>
          <p:nvPr userDrawn="1"/>
        </p:nvSpPr>
        <p:spPr>
          <a:xfrm>
            <a:off x="10755852" y="-6705"/>
            <a:ext cx="8567396" cy="9045481"/>
          </a:xfrm>
          <a:custGeom>
            <a:avLst/>
            <a:gdLst/>
            <a:ahLst/>
            <a:cxnLst/>
            <a:rect l="l" t="t" r="r" b="b"/>
            <a:pathLst>
              <a:path w="8557260" h="9034780">
                <a:moveTo>
                  <a:pt x="8556807" y="0"/>
                </a:moveTo>
                <a:lnTo>
                  <a:pt x="8556807" y="9034279"/>
                </a:lnTo>
                <a:lnTo>
                  <a:pt x="0" y="9034279"/>
                </a:lnTo>
                <a:lnTo>
                  <a:pt x="0" y="0"/>
                </a:lnTo>
              </a:path>
            </a:pathLst>
          </a:custGeom>
          <a:ln w="50260">
            <a:solidFill>
              <a:srgbClr val="282828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7" name="Рисунок 6">
            <a:extLst>
              <a:ext uri="{FF2B5EF4-FFF2-40B4-BE49-F238E27FC236}">
                <a16:creationId xmlns:a16="http://schemas.microsoft.com/office/drawing/2014/main" id="{C155E0A9-31EE-4C56-A775-278491B3FA8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172801" y="327025"/>
            <a:ext cx="6829324" cy="96998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876748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Текст 12">
            <a:extLst>
              <a:ext uri="{FF2B5EF4-FFF2-40B4-BE49-F238E27FC236}">
                <a16:creationId xmlns:a16="http://schemas.microsoft.com/office/drawing/2014/main" id="{3275ECB7-89A3-4923-93C7-0156F3206AD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81856" y="3527425"/>
            <a:ext cx="8648700" cy="1921419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6908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Заголовок </a:t>
            </a:r>
            <a:r>
              <a:rPr kumimoji="0" lang="ru-RU" sz="6908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слайда  </a:t>
            </a:r>
            <a:r>
              <a:rPr kumimoji="0" lang="ru-RU" sz="6908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вашей</a:t>
            </a:r>
            <a:r>
              <a:rPr kumimoji="0" lang="ru-RU" sz="6908" b="0" i="0" u="none" strike="noStrike" kern="1200" cap="none" spc="-1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 </a:t>
            </a:r>
            <a:r>
              <a:rPr kumimoji="0" lang="ru-RU" sz="6908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презентации</a:t>
            </a:r>
            <a:endParaRPr lang="ru-RU" dirty="0"/>
          </a:p>
        </p:txBody>
      </p:sp>
      <p:sp>
        <p:nvSpPr>
          <p:cNvPr id="14" name="object 5">
            <a:extLst>
              <a:ext uri="{FF2B5EF4-FFF2-40B4-BE49-F238E27FC236}">
                <a16:creationId xmlns:a16="http://schemas.microsoft.com/office/drawing/2014/main" id="{43F05CF6-7AF6-4A42-AF38-8FFE40BFA98C}"/>
              </a:ext>
            </a:extLst>
          </p:cNvPr>
          <p:cNvSpPr/>
          <p:nvPr userDrawn="1"/>
        </p:nvSpPr>
        <p:spPr>
          <a:xfrm>
            <a:off x="0" y="10026919"/>
            <a:ext cx="20104100" cy="1282065"/>
          </a:xfrm>
          <a:custGeom>
            <a:avLst/>
            <a:gdLst/>
            <a:ahLst/>
            <a:cxnLst/>
            <a:rect l="l" t="t" r="r" b="b"/>
            <a:pathLst>
              <a:path w="20104100" h="1282065">
                <a:moveTo>
                  <a:pt x="0" y="1281636"/>
                </a:moveTo>
                <a:lnTo>
                  <a:pt x="20104099" y="1281636"/>
                </a:lnTo>
                <a:lnTo>
                  <a:pt x="20104099" y="0"/>
                </a:lnTo>
                <a:lnTo>
                  <a:pt x="0" y="0"/>
                </a:lnTo>
                <a:lnTo>
                  <a:pt x="0" y="1281636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Рисунок 8">
            <a:extLst>
              <a:ext uri="{FF2B5EF4-FFF2-40B4-BE49-F238E27FC236}">
                <a16:creationId xmlns:a16="http://schemas.microsoft.com/office/drawing/2014/main" id="{342EFE6F-EBB1-47A3-A6C7-BA575641677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5500" y="10206038"/>
            <a:ext cx="3051175" cy="755650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D583C6D0-383C-47F4-8654-9B8F27BB63F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45270" y="10423048"/>
            <a:ext cx="1491286" cy="384175"/>
          </a:xfrm>
          <a:prstGeom prst="rect">
            <a:avLst/>
          </a:prstGeom>
        </p:spPr>
        <p:txBody>
          <a:bodyPr/>
          <a:lstStyle>
            <a:lvl1pPr marL="12700" marR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00">
                <a:latin typeface="+mj-lt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spc="5" dirty="0">
                <a:solidFill>
                  <a:srgbClr val="AFAFAF"/>
                </a:solidFill>
                <a:latin typeface="+mj-lt"/>
                <a:cs typeface="PF Highway Sans Pro"/>
              </a:rPr>
              <a:t>tinkoff.ru</a:t>
            </a:r>
            <a:endParaRPr lang="en-US" sz="2800" dirty="0">
              <a:latin typeface="+mj-lt"/>
              <a:cs typeface="PF Highway Sans Pro"/>
            </a:endParaRPr>
          </a:p>
          <a:p>
            <a:pPr lvl="0"/>
            <a:endParaRPr lang="ru-RU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A77D04E1-1703-4845-B68B-9D4768726FF3}"/>
              </a:ext>
            </a:extLst>
          </p:cNvPr>
          <p:cNvSpPr/>
          <p:nvPr userDrawn="1"/>
        </p:nvSpPr>
        <p:spPr>
          <a:xfrm>
            <a:off x="13988898" y="-6705"/>
            <a:ext cx="6139458" cy="10039162"/>
          </a:xfrm>
          <a:custGeom>
            <a:avLst/>
            <a:gdLst/>
            <a:ahLst/>
            <a:cxnLst/>
            <a:rect l="l" t="t" r="r" b="b"/>
            <a:pathLst>
              <a:path w="6132194" h="10027285">
                <a:moveTo>
                  <a:pt x="0" y="10026919"/>
                </a:moveTo>
                <a:lnTo>
                  <a:pt x="6131750" y="10026919"/>
                </a:lnTo>
                <a:lnTo>
                  <a:pt x="6131750" y="0"/>
                </a:lnTo>
                <a:lnTo>
                  <a:pt x="0" y="0"/>
                </a:lnTo>
                <a:lnTo>
                  <a:pt x="0" y="10026919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3A1001C4-73F6-49BC-AAC3-6BF58A8E46F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121355" y="1594059"/>
            <a:ext cx="8006557" cy="848656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/>
          </a:p>
        </p:txBody>
      </p:sp>
      <p:sp>
        <p:nvSpPr>
          <p:cNvPr id="19" name="object 22">
            <a:extLst>
              <a:ext uri="{FF2B5EF4-FFF2-40B4-BE49-F238E27FC236}">
                <a16:creationId xmlns:a16="http://schemas.microsoft.com/office/drawing/2014/main" id="{9D76E755-42EE-459B-BB84-6C5AAA325F54}"/>
              </a:ext>
            </a:extLst>
          </p:cNvPr>
          <p:cNvSpPr/>
          <p:nvPr userDrawn="1"/>
        </p:nvSpPr>
        <p:spPr>
          <a:xfrm>
            <a:off x="12630264" y="819522"/>
            <a:ext cx="6692563" cy="7737103"/>
          </a:xfrm>
          <a:custGeom>
            <a:avLst/>
            <a:gdLst/>
            <a:ahLst/>
            <a:cxnLst/>
            <a:rect l="l" t="t" r="r" b="b"/>
            <a:pathLst>
              <a:path w="6684644" h="7727950">
                <a:moveTo>
                  <a:pt x="0" y="6636174"/>
                </a:moveTo>
                <a:lnTo>
                  <a:pt x="0" y="0"/>
                </a:lnTo>
                <a:lnTo>
                  <a:pt x="6684613" y="0"/>
                </a:lnTo>
                <a:lnTo>
                  <a:pt x="6684613" y="7727513"/>
                </a:lnTo>
              </a:path>
            </a:pathLst>
          </a:custGeom>
          <a:ln w="50260">
            <a:solidFill>
              <a:srgbClr val="282828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</p:spTree>
    <p:extLst>
      <p:ext uri="{BB962C8B-B14F-4D97-AF65-F5344CB8AC3E}">
        <p14:creationId xmlns:p14="http://schemas.microsoft.com/office/powerpoint/2010/main" val="24321853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F49B3782-81A6-4434-BDAA-6D5E4E58B2C4}"/>
              </a:ext>
            </a:extLst>
          </p:cNvPr>
          <p:cNvSpPr/>
          <p:nvPr userDrawn="1"/>
        </p:nvSpPr>
        <p:spPr>
          <a:xfrm>
            <a:off x="0" y="0"/>
            <a:ext cx="20127911" cy="2124186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Текст 29">
            <a:extLst>
              <a:ext uri="{FF2B5EF4-FFF2-40B4-BE49-F238E27FC236}">
                <a16:creationId xmlns:a16="http://schemas.microsoft.com/office/drawing/2014/main" id="{3B4D249A-E505-4419-977F-5512117D5AA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088562" y="2613025"/>
            <a:ext cx="8229600" cy="6826250"/>
          </a:xfrm>
          <a:prstGeom prst="rect">
            <a:avLst/>
          </a:prstGeom>
        </p:spPr>
        <p:txBody>
          <a:bodyPr/>
          <a:lstStyle>
            <a:lvl1pPr marL="12715" marR="5086" indent="-636" algn="l" defTabSz="457200" rtl="0" eaLnBrk="1" fontAlgn="auto" latinLnBrk="0" hangingPunct="1">
              <a:lnSpc>
                <a:spcPct val="119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353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58199" lvl="0" indent="-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другой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стороны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место обучения кадров требуют 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участия.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</a:t>
            </a:r>
            <a:r>
              <a:rPr kumimoji="0" lang="ru-RU" sz="2353" b="0" i="0" u="none" strike="noStrike" kern="1200" cap="none" spc="16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208529" lvl="0" indent="0" algn="l" defTabSz="457200" rtl="0" eaLnBrk="1" fontAlgn="auto" latinLnBrk="0" hangingPunct="1">
              <a:lnSpc>
                <a:spcPct val="119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 нашей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важную роль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формировании  позиций,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отношении  поставленных</a:t>
            </a:r>
            <a:r>
              <a:rPr kumimoji="0" lang="ru-RU" sz="2353" b="0" i="0" u="none" strike="noStrike" kern="1200" cap="none" spc="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4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60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58199" lvl="0" indent="-636" algn="l" defTabSz="457200" rtl="0" eaLnBrk="1" fontAlgn="auto" latinLnBrk="0" hangingPunct="1">
              <a:lnSpc>
                <a:spcPct val="119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другой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стороны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место обучения кадров требуют 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участия.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</a:t>
            </a:r>
            <a:r>
              <a:rPr kumimoji="0" lang="ru-RU" sz="2353" b="0" i="0" u="none" strike="noStrike" kern="1200" cap="none" spc="16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208529" lvl="0" indent="0" algn="l" defTabSz="457200" rtl="0" eaLnBrk="1" fontAlgn="auto" latinLnBrk="0" hangingPunct="1">
              <a:lnSpc>
                <a:spcPct val="119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 нашей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важную</a:t>
            </a:r>
            <a:r>
              <a:rPr kumimoji="0" lang="ru-RU" sz="2353" b="0" i="0" u="none" strike="noStrike" kern="1200" cap="none" spc="7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4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60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-636" algn="l" defTabSz="457200" rtl="0" eaLnBrk="1" fontAlgn="auto" latinLnBrk="0" hangingPunct="1">
              <a:lnSpc>
                <a:spcPct val="119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другой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стороны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широким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активом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  оценить</a:t>
            </a:r>
            <a:r>
              <a:rPr kumimoji="0" lang="ru-RU" sz="2353" b="0" i="0" u="none" strike="noStrike" kern="1200" cap="none" spc="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значение.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30" name="Текст 29">
            <a:extLst>
              <a:ext uri="{FF2B5EF4-FFF2-40B4-BE49-F238E27FC236}">
                <a16:creationId xmlns:a16="http://schemas.microsoft.com/office/drawing/2014/main" id="{7A964200-8805-40A1-BDE8-1F6C0A13E49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05379" y="2613025"/>
            <a:ext cx="8229600" cy="6826250"/>
          </a:xfrm>
          <a:prstGeom prst="rect">
            <a:avLst/>
          </a:prstGeom>
        </p:spPr>
        <p:txBody>
          <a:bodyPr/>
          <a:lstStyle>
            <a:lvl1pPr marL="12715" marR="5086" indent="-636" algn="l" defTabSz="457200" rtl="0" eaLnBrk="1" fontAlgn="auto" latinLnBrk="0" hangingPunct="1">
              <a:lnSpc>
                <a:spcPct val="119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400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58199" lvl="0" indent="-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другой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стороны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место обучения кадров требуют 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участия.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</a:t>
            </a:r>
            <a:r>
              <a:rPr kumimoji="0" lang="ru-RU" sz="2353" b="0" i="0" u="none" strike="noStrike" kern="1200" cap="none" spc="16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208529" lvl="0" indent="0" algn="l" defTabSz="457200" rtl="0" eaLnBrk="1" fontAlgn="auto" latinLnBrk="0" hangingPunct="1">
              <a:lnSpc>
                <a:spcPct val="119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 нашей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важную роль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формировании  позиций,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отношении  поставленных</a:t>
            </a:r>
            <a:r>
              <a:rPr kumimoji="0" lang="ru-RU" sz="2353" b="0" i="0" u="none" strike="noStrike" kern="1200" cap="none" spc="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4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60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58199" lvl="0" indent="-636" algn="l" defTabSz="457200" rtl="0" eaLnBrk="1" fontAlgn="auto" latinLnBrk="0" hangingPunct="1">
              <a:lnSpc>
                <a:spcPct val="119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другой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стороны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место обучения кадров требуют 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участия.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</a:t>
            </a:r>
            <a:r>
              <a:rPr kumimoji="0" lang="ru-RU" sz="2353" b="0" i="0" u="none" strike="noStrike" kern="1200" cap="none" spc="16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208529" lvl="0" indent="0" algn="l" defTabSz="457200" rtl="0" eaLnBrk="1" fontAlgn="auto" latinLnBrk="0" hangingPunct="1">
              <a:lnSpc>
                <a:spcPct val="119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 нашей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важную</a:t>
            </a:r>
            <a:r>
              <a:rPr kumimoji="0" lang="ru-RU" sz="2353" b="0" i="0" u="none" strike="noStrike" kern="1200" cap="none" spc="7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4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60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-636" algn="l" defTabSz="457200" rtl="0" eaLnBrk="1" fontAlgn="auto" latinLnBrk="0" hangingPunct="1">
              <a:lnSpc>
                <a:spcPct val="119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другой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стороны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широким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активом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  оценить</a:t>
            </a:r>
            <a:r>
              <a:rPr kumimoji="0" lang="ru-RU" sz="2353" b="0" i="0" u="none" strike="noStrike" kern="1200" cap="none" spc="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значение.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3275ECB7-89A3-4923-93C7-0156F3206AD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84C7823-3573-41DF-AB5F-C6F20BD581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8719006" y="10233025"/>
            <a:ext cx="717550" cy="457200"/>
          </a:xfrm>
          <a:prstGeom prst="rect">
            <a:avLst/>
          </a:prstGeom>
        </p:spPr>
        <p:txBody>
          <a:bodyPr/>
          <a:lstStyle>
            <a:lvl1pPr>
              <a:defRPr sz="2200"/>
            </a:lvl1pPr>
          </a:lstStyle>
          <a:p>
            <a:r>
              <a:rPr lang="ru-RU" dirty="0">
                <a:solidFill>
                  <a:srgbClr val="AFAFAF"/>
                </a:solidFill>
              </a:rPr>
              <a:t>2</a:t>
            </a:r>
            <a:r>
              <a:rPr lang="ru-RU" spc="-5" dirty="0">
                <a:solidFill>
                  <a:srgbClr val="5C5D5E"/>
                </a:solidFill>
              </a:rPr>
              <a:t>/44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7824018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66" userDrawn="1">
          <p15:clr>
            <a:srgbClr val="FBAE40"/>
          </p15:clr>
        </p15:guide>
        <p15:guide id="2" pos="6339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Текст 29">
            <a:extLst>
              <a:ext uri="{FF2B5EF4-FFF2-40B4-BE49-F238E27FC236}">
                <a16:creationId xmlns:a16="http://schemas.microsoft.com/office/drawing/2014/main" id="{7A964200-8805-40A1-BDE8-1F6C0A13E49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1356" y="2613025"/>
            <a:ext cx="16002000" cy="6826250"/>
          </a:xfrm>
          <a:prstGeom prst="rect">
            <a:avLst/>
          </a:prstGeom>
        </p:spPr>
        <p:txBody>
          <a:bodyPr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796189" algn="l"/>
              </a:tabLst>
              <a:defRPr lang="ru-RU" sz="2800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3351" marR="5086" indent="-1272">
              <a:lnSpc>
                <a:spcPct val="113900"/>
              </a:lnSpc>
              <a:spcBef>
                <a:spcPts val="95"/>
              </a:spcBef>
              <a:tabLst>
                <a:tab pos="9987185" algn="l"/>
              </a:tabLst>
            </a:pPr>
            <a:r>
              <a:rPr lang="ru-RU" sz="2753" spc="10" dirty="0">
                <a:solidFill>
                  <a:srgbClr val="282828"/>
                </a:solidFill>
                <a:latin typeface="Oleg Sans"/>
                <a:cs typeface="Oleg Sans"/>
              </a:rPr>
              <a:t>С </a:t>
            </a:r>
            <a:r>
              <a:rPr lang="ru-RU" sz="2753" spc="-5" dirty="0">
                <a:solidFill>
                  <a:srgbClr val="282828"/>
                </a:solidFill>
                <a:latin typeface="Oleg Sans"/>
                <a:cs typeface="Oleg Sans"/>
              </a:rPr>
              <a:t>другой </a:t>
            </a:r>
            <a:r>
              <a:rPr lang="ru-RU" sz="2753" spc="5" dirty="0">
                <a:solidFill>
                  <a:srgbClr val="282828"/>
                </a:solidFill>
                <a:latin typeface="Oleg Sans"/>
                <a:cs typeface="Oleg Sans"/>
              </a:rPr>
              <a:t>стороны </a:t>
            </a:r>
            <a:r>
              <a:rPr lang="ru-RU" sz="2753" spc="20" dirty="0">
                <a:solidFill>
                  <a:srgbClr val="282828"/>
                </a:solidFill>
                <a:latin typeface="Oleg Sans"/>
                <a:cs typeface="Oleg Sans"/>
              </a:rPr>
              <a:t>рамки </a:t>
            </a:r>
            <a:r>
              <a:rPr lang="ru-RU" sz="2753" spc="10" dirty="0">
                <a:solidFill>
                  <a:srgbClr val="282828"/>
                </a:solidFill>
                <a:latin typeface="Oleg Sans"/>
                <a:cs typeface="Oleg Sans"/>
              </a:rPr>
              <a:t>и место обучения кадров </a:t>
            </a:r>
            <a:r>
              <a:rPr lang="ru-RU" sz="2753" spc="5" dirty="0">
                <a:solidFill>
                  <a:srgbClr val="282828"/>
                </a:solidFill>
                <a:latin typeface="Oleg Sans"/>
                <a:cs typeface="Oleg Sans"/>
              </a:rPr>
              <a:t>требуют </a:t>
            </a:r>
            <a:r>
              <a:rPr lang="ru-RU" sz="2753" dirty="0">
                <a:solidFill>
                  <a:srgbClr val="282828"/>
                </a:solidFill>
                <a:latin typeface="Oleg Sans"/>
                <a:cs typeface="Oleg Sans"/>
              </a:rPr>
              <a:t>от </a:t>
            </a:r>
            <a:r>
              <a:rPr lang="ru-RU" sz="2753" spc="15" dirty="0">
                <a:solidFill>
                  <a:srgbClr val="282828"/>
                </a:solidFill>
                <a:latin typeface="Oleg Sans"/>
                <a:cs typeface="Oleg Sans"/>
              </a:rPr>
              <a:t>нас </a:t>
            </a:r>
            <a:r>
              <a:rPr lang="ru-RU" sz="2753" spc="20" dirty="0">
                <a:solidFill>
                  <a:srgbClr val="282828"/>
                </a:solidFill>
                <a:latin typeface="Oleg Sans"/>
                <a:cs typeface="Oleg Sans"/>
              </a:rPr>
              <a:t>анализа </a:t>
            </a:r>
            <a:r>
              <a:rPr lang="ru-RU" sz="2753" dirty="0">
                <a:solidFill>
                  <a:srgbClr val="282828"/>
                </a:solidFill>
                <a:latin typeface="Oleg Sans"/>
                <a:cs typeface="Oleg Sans"/>
              </a:rPr>
              <a:t>систем </a:t>
            </a:r>
            <a:r>
              <a:rPr lang="ru-RU" sz="2753" spc="10" dirty="0">
                <a:solidFill>
                  <a:srgbClr val="282828"/>
                </a:solidFill>
                <a:latin typeface="Oleg Sans"/>
                <a:cs typeface="Oleg Sans"/>
              </a:rPr>
              <a:t>массового </a:t>
            </a:r>
            <a:r>
              <a:rPr lang="ru-RU" sz="2753" spc="15" dirty="0">
                <a:solidFill>
                  <a:srgbClr val="282828"/>
                </a:solidFill>
                <a:latin typeface="Oleg Sans"/>
                <a:cs typeface="Oleg Sans"/>
              </a:rPr>
              <a:t>участия.  </a:t>
            </a:r>
            <a:r>
              <a:rPr lang="ru-RU" sz="2753" spc="-15" dirty="0">
                <a:solidFill>
                  <a:srgbClr val="282828"/>
                </a:solidFill>
                <a:latin typeface="Oleg Sans"/>
                <a:cs typeface="Oleg Sans"/>
              </a:rPr>
              <a:t>Таким </a:t>
            </a:r>
            <a:r>
              <a:rPr lang="ru-RU" sz="2753" spc="15" dirty="0">
                <a:solidFill>
                  <a:srgbClr val="282828"/>
                </a:solidFill>
                <a:latin typeface="Oleg Sans"/>
                <a:cs typeface="Oleg Sans"/>
              </a:rPr>
              <a:t>образом </a:t>
            </a:r>
            <a:r>
              <a:rPr lang="ru-RU" sz="2753" spc="10" dirty="0">
                <a:solidFill>
                  <a:srgbClr val="282828"/>
                </a:solidFill>
                <a:latin typeface="Oleg Sans"/>
                <a:cs typeface="Oleg Sans"/>
              </a:rPr>
              <a:t>постоянное информационно-пропагандистское обеспечение нашей </a:t>
            </a:r>
            <a:r>
              <a:rPr lang="ru-RU" sz="2753" spc="15" dirty="0">
                <a:solidFill>
                  <a:srgbClr val="282828"/>
                </a:solidFill>
                <a:latin typeface="Oleg Sans"/>
                <a:cs typeface="Oleg Sans"/>
              </a:rPr>
              <a:t>деятельности играет  важную </a:t>
            </a:r>
            <a:r>
              <a:rPr lang="ru-RU" sz="2753" spc="20" dirty="0">
                <a:solidFill>
                  <a:srgbClr val="282828"/>
                </a:solidFill>
                <a:latin typeface="Oleg Sans"/>
                <a:cs typeface="Oleg Sans"/>
              </a:rPr>
              <a:t>роль </a:t>
            </a:r>
            <a:r>
              <a:rPr lang="ru-RU" sz="2753" spc="10" dirty="0">
                <a:solidFill>
                  <a:srgbClr val="282828"/>
                </a:solidFill>
                <a:latin typeface="Oleg Sans"/>
                <a:cs typeface="Oleg Sans"/>
              </a:rPr>
              <a:t>в </a:t>
            </a:r>
            <a:r>
              <a:rPr lang="ru-RU" sz="2753" spc="15" dirty="0">
                <a:solidFill>
                  <a:srgbClr val="282828"/>
                </a:solidFill>
                <a:latin typeface="Oleg Sans"/>
                <a:cs typeface="Oleg Sans"/>
              </a:rPr>
              <a:t>формировании позиций,</a:t>
            </a:r>
            <a:r>
              <a:rPr lang="ru-RU" sz="2753" spc="225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753" spc="20" dirty="0">
                <a:solidFill>
                  <a:srgbClr val="282828"/>
                </a:solidFill>
                <a:latin typeface="Oleg Sans"/>
                <a:cs typeface="Oleg Sans"/>
              </a:rPr>
              <a:t>занимаемых</a:t>
            </a:r>
            <a:r>
              <a:rPr lang="ru-RU" sz="2753" spc="50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753" spc="15" dirty="0">
                <a:solidFill>
                  <a:srgbClr val="282828"/>
                </a:solidFill>
                <a:latin typeface="Oleg Sans"/>
                <a:cs typeface="Oleg Sans"/>
              </a:rPr>
              <a:t>участниками	</a:t>
            </a:r>
            <a:r>
              <a:rPr lang="ru-RU" sz="2753" spc="10" dirty="0">
                <a:solidFill>
                  <a:srgbClr val="282828"/>
                </a:solidFill>
                <a:latin typeface="Oleg Sans"/>
                <a:cs typeface="Oleg Sans"/>
              </a:rPr>
              <a:t>в </a:t>
            </a:r>
            <a:r>
              <a:rPr lang="ru-RU" sz="2753" spc="5" dirty="0">
                <a:solidFill>
                  <a:srgbClr val="282828"/>
                </a:solidFill>
                <a:latin typeface="Oleg Sans"/>
                <a:cs typeface="Oleg Sans"/>
              </a:rPr>
              <a:t>отношении </a:t>
            </a:r>
            <a:r>
              <a:rPr lang="ru-RU" sz="2753" spc="10" dirty="0">
                <a:solidFill>
                  <a:srgbClr val="282828"/>
                </a:solidFill>
                <a:latin typeface="Oleg Sans"/>
                <a:cs typeface="Oleg Sans"/>
              </a:rPr>
              <a:t>поставленных</a:t>
            </a:r>
            <a:r>
              <a:rPr lang="ru-RU" sz="2753" spc="75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753" spc="20" dirty="0">
                <a:solidFill>
                  <a:srgbClr val="282828"/>
                </a:solidFill>
                <a:latin typeface="Oleg Sans"/>
                <a:cs typeface="Oleg Sans"/>
              </a:rPr>
              <a:t>задач.</a:t>
            </a:r>
            <a:endParaRPr lang="ru-RU" sz="2753" dirty="0">
              <a:latin typeface="Oleg Sans"/>
              <a:cs typeface="Oleg Sans"/>
            </a:endParaRPr>
          </a:p>
          <a:p>
            <a:pPr>
              <a:spcBef>
                <a:spcPts val="10"/>
              </a:spcBef>
            </a:pPr>
            <a:endParaRPr lang="ru-RU" sz="2553" dirty="0">
              <a:latin typeface="Oleg Sans"/>
              <a:cs typeface="Oleg Sans"/>
            </a:endParaRPr>
          </a:p>
          <a:p>
            <a:pPr marL="13351" marR="66119" indent="-1272">
              <a:lnSpc>
                <a:spcPct val="113900"/>
              </a:lnSpc>
              <a:tabLst>
                <a:tab pos="8797675" algn="l"/>
              </a:tabLst>
            </a:pPr>
            <a:r>
              <a:rPr lang="ru-RU" sz="2753" spc="10" dirty="0">
                <a:solidFill>
                  <a:srgbClr val="282828"/>
                </a:solidFill>
                <a:latin typeface="Oleg Sans"/>
                <a:cs typeface="Oleg Sans"/>
              </a:rPr>
              <a:t>С </a:t>
            </a:r>
            <a:r>
              <a:rPr lang="ru-RU" sz="2753" spc="-5" dirty="0">
                <a:solidFill>
                  <a:srgbClr val="282828"/>
                </a:solidFill>
                <a:latin typeface="Oleg Sans"/>
                <a:cs typeface="Oleg Sans"/>
              </a:rPr>
              <a:t>другой </a:t>
            </a:r>
            <a:r>
              <a:rPr lang="ru-RU" sz="2753" spc="5" dirty="0">
                <a:solidFill>
                  <a:srgbClr val="282828"/>
                </a:solidFill>
                <a:latin typeface="Oleg Sans"/>
                <a:cs typeface="Oleg Sans"/>
              </a:rPr>
              <a:t>стороны </a:t>
            </a:r>
            <a:r>
              <a:rPr lang="ru-RU" sz="2753" spc="20" dirty="0">
                <a:solidFill>
                  <a:srgbClr val="282828"/>
                </a:solidFill>
                <a:latin typeface="Oleg Sans"/>
                <a:cs typeface="Oleg Sans"/>
              </a:rPr>
              <a:t>рамки </a:t>
            </a:r>
            <a:r>
              <a:rPr lang="ru-RU" sz="2753" spc="10" dirty="0">
                <a:solidFill>
                  <a:srgbClr val="282828"/>
                </a:solidFill>
                <a:latin typeface="Oleg Sans"/>
                <a:cs typeface="Oleg Sans"/>
              </a:rPr>
              <a:t>и место обучения</a:t>
            </a:r>
            <a:r>
              <a:rPr lang="ru-RU" sz="2753" spc="275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753" spc="10" dirty="0">
                <a:solidFill>
                  <a:srgbClr val="282828"/>
                </a:solidFill>
                <a:latin typeface="Oleg Sans"/>
                <a:cs typeface="Oleg Sans"/>
              </a:rPr>
              <a:t>кадров</a:t>
            </a:r>
            <a:r>
              <a:rPr lang="ru-RU" sz="2753" spc="50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753" spc="5" dirty="0">
                <a:solidFill>
                  <a:srgbClr val="282828"/>
                </a:solidFill>
                <a:latin typeface="Oleg Sans"/>
                <a:cs typeface="Oleg Sans"/>
              </a:rPr>
              <a:t>требуют	</a:t>
            </a:r>
            <a:r>
              <a:rPr lang="ru-RU" sz="2753" dirty="0">
                <a:solidFill>
                  <a:srgbClr val="282828"/>
                </a:solidFill>
                <a:latin typeface="Oleg Sans"/>
                <a:cs typeface="Oleg Sans"/>
              </a:rPr>
              <a:t>от </a:t>
            </a:r>
            <a:r>
              <a:rPr lang="ru-RU" sz="2753" spc="15" dirty="0">
                <a:solidFill>
                  <a:srgbClr val="282828"/>
                </a:solidFill>
                <a:latin typeface="Oleg Sans"/>
                <a:cs typeface="Oleg Sans"/>
              </a:rPr>
              <a:t>нас </a:t>
            </a:r>
            <a:r>
              <a:rPr lang="ru-RU" sz="2753" spc="20" dirty="0">
                <a:solidFill>
                  <a:srgbClr val="282828"/>
                </a:solidFill>
                <a:latin typeface="Oleg Sans"/>
                <a:cs typeface="Oleg Sans"/>
              </a:rPr>
              <a:t>анализа </a:t>
            </a:r>
            <a:r>
              <a:rPr lang="ru-RU" sz="2753" dirty="0">
                <a:solidFill>
                  <a:srgbClr val="282828"/>
                </a:solidFill>
                <a:latin typeface="Oleg Sans"/>
                <a:cs typeface="Oleg Sans"/>
              </a:rPr>
              <a:t>систем </a:t>
            </a:r>
            <a:r>
              <a:rPr lang="ru-RU" sz="2753" spc="10" dirty="0">
                <a:solidFill>
                  <a:srgbClr val="282828"/>
                </a:solidFill>
                <a:latin typeface="Oleg Sans"/>
                <a:cs typeface="Oleg Sans"/>
              </a:rPr>
              <a:t>массового </a:t>
            </a:r>
            <a:r>
              <a:rPr lang="ru-RU" sz="2753" spc="15" dirty="0">
                <a:solidFill>
                  <a:srgbClr val="282828"/>
                </a:solidFill>
                <a:latin typeface="Oleg Sans"/>
                <a:cs typeface="Oleg Sans"/>
              </a:rPr>
              <a:t>участия.  </a:t>
            </a:r>
            <a:r>
              <a:rPr lang="ru-RU" sz="2753" spc="-15" dirty="0">
                <a:solidFill>
                  <a:srgbClr val="282828"/>
                </a:solidFill>
                <a:latin typeface="Oleg Sans"/>
                <a:cs typeface="Oleg Sans"/>
              </a:rPr>
              <a:t>Таким </a:t>
            </a:r>
            <a:r>
              <a:rPr lang="ru-RU" sz="2753" spc="15" dirty="0">
                <a:solidFill>
                  <a:srgbClr val="282828"/>
                </a:solidFill>
                <a:latin typeface="Oleg Sans"/>
                <a:cs typeface="Oleg Sans"/>
              </a:rPr>
              <a:t>образом </a:t>
            </a:r>
            <a:r>
              <a:rPr lang="ru-RU" sz="2753" spc="10" dirty="0">
                <a:solidFill>
                  <a:srgbClr val="282828"/>
                </a:solidFill>
                <a:latin typeface="Oleg Sans"/>
                <a:cs typeface="Oleg Sans"/>
              </a:rPr>
              <a:t>постоянное информационно пропагандистское обеспечение нашей </a:t>
            </a:r>
            <a:r>
              <a:rPr lang="ru-RU" sz="2753" spc="15" dirty="0">
                <a:solidFill>
                  <a:srgbClr val="282828"/>
                </a:solidFill>
                <a:latin typeface="Oleg Sans"/>
                <a:cs typeface="Oleg Sans"/>
              </a:rPr>
              <a:t>деятельности играет  важную </a:t>
            </a:r>
            <a:r>
              <a:rPr lang="ru-RU" sz="2753" spc="20" dirty="0">
                <a:solidFill>
                  <a:srgbClr val="282828"/>
                </a:solidFill>
                <a:latin typeface="Oleg Sans"/>
                <a:cs typeface="Oleg Sans"/>
              </a:rPr>
              <a:t>роль</a:t>
            </a:r>
            <a:r>
              <a:rPr lang="ru-RU" sz="2753" spc="50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753" spc="5" dirty="0">
                <a:solidFill>
                  <a:srgbClr val="282828"/>
                </a:solidFill>
                <a:latin typeface="Oleg Sans"/>
                <a:cs typeface="Oleg Sans"/>
              </a:rPr>
              <a:t>.</a:t>
            </a:r>
            <a:endParaRPr lang="ru-RU" sz="2753" dirty="0">
              <a:latin typeface="Oleg Sans"/>
              <a:cs typeface="Oleg Sans"/>
            </a:endParaRPr>
          </a:p>
          <a:p>
            <a:pPr>
              <a:spcBef>
                <a:spcPts val="45"/>
              </a:spcBef>
            </a:pPr>
            <a:endParaRPr lang="ru-RU" sz="2903" dirty="0">
              <a:latin typeface="Oleg Sans"/>
              <a:cs typeface="Oleg Sans"/>
            </a:endParaRPr>
          </a:p>
          <a:p>
            <a:pPr marL="12715">
              <a:tabLst>
                <a:tab pos="4796189" algn="l"/>
              </a:tabLst>
            </a:pPr>
            <a:r>
              <a:rPr lang="ru-RU" sz="2753" spc="10" dirty="0">
                <a:solidFill>
                  <a:srgbClr val="282828"/>
                </a:solidFill>
                <a:latin typeface="Oleg Sans"/>
                <a:cs typeface="Oleg Sans"/>
              </a:rPr>
              <a:t>С </a:t>
            </a:r>
            <a:r>
              <a:rPr lang="ru-RU" sz="2753" spc="-5" dirty="0">
                <a:solidFill>
                  <a:srgbClr val="282828"/>
                </a:solidFill>
                <a:latin typeface="Oleg Sans"/>
                <a:cs typeface="Oleg Sans"/>
              </a:rPr>
              <a:t>другой</a:t>
            </a:r>
            <a:r>
              <a:rPr lang="ru-RU" sz="2753" spc="90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753" spc="5" dirty="0">
                <a:solidFill>
                  <a:srgbClr val="282828"/>
                </a:solidFill>
                <a:latin typeface="Oleg Sans"/>
                <a:cs typeface="Oleg Sans"/>
              </a:rPr>
              <a:t>стороны</a:t>
            </a:r>
            <a:r>
              <a:rPr lang="ru-RU" sz="2753" spc="50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753" spc="-15" dirty="0">
                <a:solidFill>
                  <a:srgbClr val="282828"/>
                </a:solidFill>
                <a:latin typeface="Oleg Sans"/>
                <a:cs typeface="Oleg Sans"/>
              </a:rPr>
              <a:t>консультация	</a:t>
            </a:r>
            <a:r>
              <a:rPr lang="ru-RU" sz="2753" spc="5" dirty="0">
                <a:solidFill>
                  <a:srgbClr val="282828"/>
                </a:solidFill>
                <a:latin typeface="Oleg Sans"/>
                <a:cs typeface="Oleg Sans"/>
              </a:rPr>
              <a:t>с </a:t>
            </a:r>
            <a:r>
              <a:rPr lang="ru-RU" sz="2753" spc="15" dirty="0">
                <a:solidFill>
                  <a:srgbClr val="282828"/>
                </a:solidFill>
                <a:latin typeface="Oleg Sans"/>
                <a:cs typeface="Oleg Sans"/>
              </a:rPr>
              <a:t>широким </a:t>
            </a:r>
            <a:r>
              <a:rPr lang="ru-RU" sz="2753" spc="20" dirty="0">
                <a:solidFill>
                  <a:srgbClr val="282828"/>
                </a:solidFill>
                <a:latin typeface="Oleg Sans"/>
                <a:cs typeface="Oleg Sans"/>
              </a:rPr>
              <a:t>активом </a:t>
            </a:r>
            <a:r>
              <a:rPr lang="ru-RU" sz="2753" spc="10" dirty="0">
                <a:solidFill>
                  <a:srgbClr val="282828"/>
                </a:solidFill>
                <a:latin typeface="Oleg Sans"/>
                <a:cs typeface="Oleg Sans"/>
              </a:rPr>
              <a:t>позволяет оценить</a:t>
            </a:r>
            <a:r>
              <a:rPr lang="ru-RU" sz="2753" spc="120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753" spc="5" dirty="0">
                <a:solidFill>
                  <a:srgbClr val="282828"/>
                </a:solidFill>
                <a:latin typeface="Oleg Sans"/>
                <a:cs typeface="Oleg Sans"/>
              </a:rPr>
              <a:t>значение.</a:t>
            </a:r>
            <a:endParaRPr lang="ru-RU" sz="2753" dirty="0">
              <a:latin typeface="Oleg Sans"/>
              <a:cs typeface="Oleg Sans"/>
            </a:endParaRP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84C7823-3573-41DF-AB5F-C6F20BD581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8719006" y="10233025"/>
            <a:ext cx="717550" cy="457200"/>
          </a:xfrm>
          <a:prstGeom prst="rect">
            <a:avLst/>
          </a:prstGeom>
        </p:spPr>
        <p:txBody>
          <a:bodyPr/>
          <a:lstStyle>
            <a:lvl1pPr>
              <a:defRPr sz="2200"/>
            </a:lvl1pPr>
          </a:lstStyle>
          <a:p>
            <a:r>
              <a:rPr lang="en-US" spc="-5" dirty="0">
                <a:solidFill>
                  <a:srgbClr val="AFAFAF"/>
                </a:solidFill>
              </a:rPr>
              <a:t>3</a:t>
            </a:r>
            <a:r>
              <a:rPr lang="ru-RU" spc="-5" dirty="0">
                <a:solidFill>
                  <a:srgbClr val="5C5D5E"/>
                </a:solidFill>
              </a:rPr>
              <a:t>/44</a:t>
            </a:r>
            <a:endParaRPr lang="ru-RU" dirty="0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DA6280FB-D8EA-4A63-B08B-A4CFB1394831}"/>
              </a:ext>
            </a:extLst>
          </p:cNvPr>
          <p:cNvSpPr/>
          <p:nvPr userDrawn="1"/>
        </p:nvSpPr>
        <p:spPr>
          <a:xfrm>
            <a:off x="0" y="0"/>
            <a:ext cx="20127911" cy="2124186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Текст 12">
            <a:extLst>
              <a:ext uri="{FF2B5EF4-FFF2-40B4-BE49-F238E27FC236}">
                <a16:creationId xmlns:a16="http://schemas.microsoft.com/office/drawing/2014/main" id="{CAB0D9B1-679E-4D13-A9A2-7B6E7EDF91E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249019666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2" cstate="print">
            <a:lum/>
          </a:blip>
          <a:srcRect/>
          <a:stretch>
            <a:fillRect t="-10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070016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699" r:id="rId2"/>
    <p:sldLayoutId id="2147483700" r:id="rId3"/>
    <p:sldLayoutId id="2147483701" r:id="rId4"/>
    <p:sldLayoutId id="2147483684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  <p:sldLayoutId id="2147483712" r:id="rId12"/>
    <p:sldLayoutId id="2147483710" r:id="rId13"/>
    <p:sldLayoutId id="2147483742" r:id="rId14"/>
    <p:sldLayoutId id="2147483743" r:id="rId15"/>
    <p:sldLayoutId id="2147483744" r:id="rId16"/>
    <p:sldLayoutId id="2147483745" r:id="rId17"/>
    <p:sldLayoutId id="2147483746" r:id="rId18"/>
    <p:sldLayoutId id="2147483747" r:id="rId19"/>
    <p:sldLayoutId id="2147483748" r:id="rId20"/>
    <p:sldLayoutId id="2147483749" r:id="rId21"/>
    <p:sldLayoutId id="2147483741" r:id="rId22"/>
    <p:sldLayoutId id="2147483711" r:id="rId23"/>
    <p:sldLayoutId id="2147483709" r:id="rId24"/>
    <p:sldLayoutId id="2147483713" r:id="rId25"/>
    <p:sldLayoutId id="2147483714" r:id="rId26"/>
    <p:sldLayoutId id="2147483715" r:id="rId27"/>
    <p:sldLayoutId id="2147483716" r:id="rId28"/>
    <p:sldLayoutId id="2147483717" r:id="rId29"/>
    <p:sldLayoutId id="2147483718" r:id="rId30"/>
    <p:sldLayoutId id="2147483719" r:id="rId31"/>
    <p:sldLayoutId id="2147483720" r:id="rId32"/>
    <p:sldLayoutId id="2147483721" r:id="rId33"/>
    <p:sldLayoutId id="2147483723" r:id="rId34"/>
    <p:sldLayoutId id="2147483725" r:id="rId35"/>
    <p:sldLayoutId id="2147483726" r:id="rId36"/>
    <p:sldLayoutId id="2147483727" r:id="rId37"/>
    <p:sldLayoutId id="2147483728" r:id="rId38"/>
    <p:sldLayoutId id="2147483729" r:id="rId39"/>
    <p:sldLayoutId id="2147483730" r:id="rId40"/>
    <p:sldLayoutId id="2147483731" r:id="rId41"/>
    <p:sldLayoutId id="2147483732" r:id="rId42"/>
    <p:sldLayoutId id="2147483733" r:id="rId43"/>
    <p:sldLayoutId id="2147483734" r:id="rId44"/>
    <p:sldLayoutId id="2147483735" r:id="rId45"/>
    <p:sldLayoutId id="2147483736" r:id="rId46"/>
    <p:sldLayoutId id="2147483737" r:id="rId47"/>
    <p:sldLayoutId id="2147483738" r:id="rId48"/>
    <p:sldLayoutId id="2147483739" r:id="rId49"/>
    <p:sldLayoutId id="2147483750" r:id="rId50"/>
  </p:sldLayoutIdLst>
  <p:hf hdr="0" dt="0"/>
  <p:txStyles>
    <p:titleStyle>
      <a:lvl1pPr algn="l" defTabSz="1509583" rtl="0" eaLnBrk="1" latinLnBrk="0" hangingPunct="1">
        <a:lnSpc>
          <a:spcPct val="90000"/>
        </a:lnSpc>
        <a:spcBef>
          <a:spcPct val="0"/>
        </a:spcBef>
        <a:buNone/>
        <a:defRPr sz="726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77396" indent="-377396" algn="l" defTabSz="1509583" rtl="0" eaLnBrk="1" latinLnBrk="0" hangingPunct="1">
        <a:lnSpc>
          <a:spcPct val="90000"/>
        </a:lnSpc>
        <a:spcBef>
          <a:spcPts val="1651"/>
        </a:spcBef>
        <a:buFont typeface="Arial" panose="020B0604020202020204" pitchFamily="34" charset="0"/>
        <a:buChar char="•"/>
        <a:defRPr sz="4623" kern="1200">
          <a:solidFill>
            <a:schemeClr val="tx1"/>
          </a:solidFill>
          <a:latin typeface="+mn-lt"/>
          <a:ea typeface="+mn-ea"/>
          <a:cs typeface="+mn-cs"/>
        </a:defRPr>
      </a:lvl1pPr>
      <a:lvl2pPr marL="1132187" indent="-377396" algn="l" defTabSz="1509583" rtl="0" eaLnBrk="1" latinLnBrk="0" hangingPunct="1">
        <a:lnSpc>
          <a:spcPct val="90000"/>
        </a:lnSpc>
        <a:spcBef>
          <a:spcPts val="825"/>
        </a:spcBef>
        <a:buFont typeface="Arial" panose="020B0604020202020204" pitchFamily="34" charset="0"/>
        <a:buChar char="•"/>
        <a:defRPr sz="3962" kern="1200">
          <a:solidFill>
            <a:schemeClr val="tx1"/>
          </a:solidFill>
          <a:latin typeface="+mn-lt"/>
          <a:ea typeface="+mn-ea"/>
          <a:cs typeface="+mn-cs"/>
        </a:defRPr>
      </a:lvl2pPr>
      <a:lvl3pPr marL="1886979" indent="-377396" algn="l" defTabSz="1509583" rtl="0" eaLnBrk="1" latinLnBrk="0" hangingPunct="1">
        <a:lnSpc>
          <a:spcPct val="90000"/>
        </a:lnSpc>
        <a:spcBef>
          <a:spcPts val="825"/>
        </a:spcBef>
        <a:buFont typeface="Arial" panose="020B0604020202020204" pitchFamily="34" charset="0"/>
        <a:buChar char="•"/>
        <a:defRPr sz="3302" kern="1200">
          <a:solidFill>
            <a:schemeClr val="tx1"/>
          </a:solidFill>
          <a:latin typeface="+mn-lt"/>
          <a:ea typeface="+mn-ea"/>
          <a:cs typeface="+mn-cs"/>
        </a:defRPr>
      </a:lvl3pPr>
      <a:lvl4pPr marL="2641770" indent="-377396" algn="l" defTabSz="1509583" rtl="0" eaLnBrk="1" latinLnBrk="0" hangingPunct="1">
        <a:lnSpc>
          <a:spcPct val="90000"/>
        </a:lnSpc>
        <a:spcBef>
          <a:spcPts val="825"/>
        </a:spcBef>
        <a:buFont typeface="Arial" panose="020B0604020202020204" pitchFamily="34" charset="0"/>
        <a:buChar char="•"/>
        <a:defRPr sz="2972" kern="1200">
          <a:solidFill>
            <a:schemeClr val="tx1"/>
          </a:solidFill>
          <a:latin typeface="+mn-lt"/>
          <a:ea typeface="+mn-ea"/>
          <a:cs typeface="+mn-cs"/>
        </a:defRPr>
      </a:lvl4pPr>
      <a:lvl5pPr marL="3396562" indent="-377396" algn="l" defTabSz="1509583" rtl="0" eaLnBrk="1" latinLnBrk="0" hangingPunct="1">
        <a:lnSpc>
          <a:spcPct val="90000"/>
        </a:lnSpc>
        <a:spcBef>
          <a:spcPts val="825"/>
        </a:spcBef>
        <a:buFont typeface="Arial" panose="020B0604020202020204" pitchFamily="34" charset="0"/>
        <a:buChar char="•"/>
        <a:defRPr sz="2972" kern="1200">
          <a:solidFill>
            <a:schemeClr val="tx1"/>
          </a:solidFill>
          <a:latin typeface="+mn-lt"/>
          <a:ea typeface="+mn-ea"/>
          <a:cs typeface="+mn-cs"/>
        </a:defRPr>
      </a:lvl5pPr>
      <a:lvl6pPr marL="4151353" indent="-377396" algn="l" defTabSz="1509583" rtl="0" eaLnBrk="1" latinLnBrk="0" hangingPunct="1">
        <a:lnSpc>
          <a:spcPct val="90000"/>
        </a:lnSpc>
        <a:spcBef>
          <a:spcPts val="825"/>
        </a:spcBef>
        <a:buFont typeface="Arial" panose="020B0604020202020204" pitchFamily="34" charset="0"/>
        <a:buChar char="•"/>
        <a:defRPr sz="2972" kern="1200">
          <a:solidFill>
            <a:schemeClr val="tx1"/>
          </a:solidFill>
          <a:latin typeface="+mn-lt"/>
          <a:ea typeface="+mn-ea"/>
          <a:cs typeface="+mn-cs"/>
        </a:defRPr>
      </a:lvl6pPr>
      <a:lvl7pPr marL="4906145" indent="-377396" algn="l" defTabSz="1509583" rtl="0" eaLnBrk="1" latinLnBrk="0" hangingPunct="1">
        <a:lnSpc>
          <a:spcPct val="90000"/>
        </a:lnSpc>
        <a:spcBef>
          <a:spcPts val="825"/>
        </a:spcBef>
        <a:buFont typeface="Arial" panose="020B0604020202020204" pitchFamily="34" charset="0"/>
        <a:buChar char="•"/>
        <a:defRPr sz="2972" kern="1200">
          <a:solidFill>
            <a:schemeClr val="tx1"/>
          </a:solidFill>
          <a:latin typeface="+mn-lt"/>
          <a:ea typeface="+mn-ea"/>
          <a:cs typeface="+mn-cs"/>
        </a:defRPr>
      </a:lvl7pPr>
      <a:lvl8pPr marL="5660936" indent="-377396" algn="l" defTabSz="1509583" rtl="0" eaLnBrk="1" latinLnBrk="0" hangingPunct="1">
        <a:lnSpc>
          <a:spcPct val="90000"/>
        </a:lnSpc>
        <a:spcBef>
          <a:spcPts val="825"/>
        </a:spcBef>
        <a:buFont typeface="Arial" panose="020B0604020202020204" pitchFamily="34" charset="0"/>
        <a:buChar char="•"/>
        <a:defRPr sz="2972" kern="1200">
          <a:solidFill>
            <a:schemeClr val="tx1"/>
          </a:solidFill>
          <a:latin typeface="+mn-lt"/>
          <a:ea typeface="+mn-ea"/>
          <a:cs typeface="+mn-cs"/>
        </a:defRPr>
      </a:lvl8pPr>
      <a:lvl9pPr marL="6415728" indent="-377396" algn="l" defTabSz="1509583" rtl="0" eaLnBrk="1" latinLnBrk="0" hangingPunct="1">
        <a:lnSpc>
          <a:spcPct val="90000"/>
        </a:lnSpc>
        <a:spcBef>
          <a:spcPts val="825"/>
        </a:spcBef>
        <a:buFont typeface="Arial" panose="020B0604020202020204" pitchFamily="34" charset="0"/>
        <a:buChar char="•"/>
        <a:defRPr sz="297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509583" rtl="0" eaLnBrk="1" latinLnBrk="0" hangingPunct="1">
        <a:defRPr sz="2972" kern="1200">
          <a:solidFill>
            <a:schemeClr val="tx1"/>
          </a:solidFill>
          <a:latin typeface="+mn-lt"/>
          <a:ea typeface="+mn-ea"/>
          <a:cs typeface="+mn-cs"/>
        </a:defRPr>
      </a:lvl1pPr>
      <a:lvl2pPr marL="754791" algn="l" defTabSz="1509583" rtl="0" eaLnBrk="1" latinLnBrk="0" hangingPunct="1">
        <a:defRPr sz="2972" kern="1200">
          <a:solidFill>
            <a:schemeClr val="tx1"/>
          </a:solidFill>
          <a:latin typeface="+mn-lt"/>
          <a:ea typeface="+mn-ea"/>
          <a:cs typeface="+mn-cs"/>
        </a:defRPr>
      </a:lvl2pPr>
      <a:lvl3pPr marL="1509583" algn="l" defTabSz="1509583" rtl="0" eaLnBrk="1" latinLnBrk="0" hangingPunct="1">
        <a:defRPr sz="2972" kern="1200">
          <a:solidFill>
            <a:schemeClr val="tx1"/>
          </a:solidFill>
          <a:latin typeface="+mn-lt"/>
          <a:ea typeface="+mn-ea"/>
          <a:cs typeface="+mn-cs"/>
        </a:defRPr>
      </a:lvl3pPr>
      <a:lvl4pPr marL="2264374" algn="l" defTabSz="1509583" rtl="0" eaLnBrk="1" latinLnBrk="0" hangingPunct="1">
        <a:defRPr sz="2972" kern="1200">
          <a:solidFill>
            <a:schemeClr val="tx1"/>
          </a:solidFill>
          <a:latin typeface="+mn-lt"/>
          <a:ea typeface="+mn-ea"/>
          <a:cs typeface="+mn-cs"/>
        </a:defRPr>
      </a:lvl4pPr>
      <a:lvl5pPr marL="3019166" algn="l" defTabSz="1509583" rtl="0" eaLnBrk="1" latinLnBrk="0" hangingPunct="1">
        <a:defRPr sz="2972" kern="1200">
          <a:solidFill>
            <a:schemeClr val="tx1"/>
          </a:solidFill>
          <a:latin typeface="+mn-lt"/>
          <a:ea typeface="+mn-ea"/>
          <a:cs typeface="+mn-cs"/>
        </a:defRPr>
      </a:lvl5pPr>
      <a:lvl6pPr marL="3773957" algn="l" defTabSz="1509583" rtl="0" eaLnBrk="1" latinLnBrk="0" hangingPunct="1">
        <a:defRPr sz="2972" kern="1200">
          <a:solidFill>
            <a:schemeClr val="tx1"/>
          </a:solidFill>
          <a:latin typeface="+mn-lt"/>
          <a:ea typeface="+mn-ea"/>
          <a:cs typeface="+mn-cs"/>
        </a:defRPr>
      </a:lvl6pPr>
      <a:lvl7pPr marL="4528749" algn="l" defTabSz="1509583" rtl="0" eaLnBrk="1" latinLnBrk="0" hangingPunct="1">
        <a:defRPr sz="2972" kern="1200">
          <a:solidFill>
            <a:schemeClr val="tx1"/>
          </a:solidFill>
          <a:latin typeface="+mn-lt"/>
          <a:ea typeface="+mn-ea"/>
          <a:cs typeface="+mn-cs"/>
        </a:defRPr>
      </a:lvl7pPr>
      <a:lvl8pPr marL="5283540" algn="l" defTabSz="1509583" rtl="0" eaLnBrk="1" latinLnBrk="0" hangingPunct="1">
        <a:defRPr sz="2972" kern="1200">
          <a:solidFill>
            <a:schemeClr val="tx1"/>
          </a:solidFill>
          <a:latin typeface="+mn-lt"/>
          <a:ea typeface="+mn-ea"/>
          <a:cs typeface="+mn-cs"/>
        </a:defRPr>
      </a:lvl8pPr>
      <a:lvl9pPr marL="6038332" algn="l" defTabSz="1509583" rtl="0" eaLnBrk="1" latinLnBrk="0" hangingPunct="1">
        <a:defRPr sz="297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5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5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5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5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5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5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5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50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5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5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50.xml"/><Relationship Id="rId4" Type="http://schemas.openxmlformats.org/officeDocument/2006/relationships/image" Target="../media/image7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50.xml"/><Relationship Id="rId4" Type="http://schemas.openxmlformats.org/officeDocument/2006/relationships/image" Target="../media/image8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50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50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5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5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B11C3228-A35E-443A-BC08-485D2DBFD3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46065" y="3355822"/>
            <a:ext cx="12272805" cy="2128307"/>
          </a:xfrm>
        </p:spPr>
        <p:txBody>
          <a:bodyPr/>
          <a:lstStyle/>
          <a:p>
            <a:r>
              <a:rPr lang="ru-RU" sz="8000" dirty="0"/>
              <a:t>Автоматизация тестирования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2057FEEB-BF34-CD48-8A33-48D40068285E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1" b="2281"/>
          <a:stretch>
            <a:fillRect/>
          </a:stretch>
        </p:blipFill>
        <p:spPr>
          <a:xfrm>
            <a:off x="825500" y="10255025"/>
            <a:ext cx="3051175" cy="755650"/>
          </a:xfrm>
          <a:noFill/>
        </p:spPr>
      </p:pic>
      <p:sp>
        <p:nvSpPr>
          <p:cNvPr id="5" name="Текст 4">
            <a:extLst>
              <a:ext uri="{FF2B5EF4-FFF2-40B4-BE49-F238E27FC236}">
                <a16:creationId xmlns:a16="http://schemas.microsoft.com/office/drawing/2014/main" id="{2C31E523-E504-4998-B939-5731B2A0BC4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82467" y="9172810"/>
            <a:ext cx="9372600" cy="639763"/>
          </a:xfrm>
        </p:spPr>
        <p:txBody>
          <a:bodyPr/>
          <a:lstStyle/>
          <a:p>
            <a:r>
              <a:rPr lang="ru-RU" sz="4000" dirty="0" err="1"/>
              <a:t>Маеров</a:t>
            </a:r>
            <a:r>
              <a:rPr lang="ru-RU" sz="4000" dirty="0"/>
              <a:t> Тимофей</a:t>
            </a:r>
          </a:p>
        </p:txBody>
      </p:sp>
    </p:spTree>
    <p:extLst>
      <p:ext uri="{BB962C8B-B14F-4D97-AF65-F5344CB8AC3E}">
        <p14:creationId xmlns:p14="http://schemas.microsoft.com/office/powerpoint/2010/main" val="27775820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311501E-2239-4768-9F98-25DC2BABCDC8}"/>
              </a:ext>
            </a:extLst>
          </p:cNvPr>
          <p:cNvSpPr txBox="1"/>
          <p:nvPr/>
        </p:nvSpPr>
        <p:spPr>
          <a:xfrm>
            <a:off x="4813530" y="1179660"/>
            <a:ext cx="105008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7200" dirty="0"/>
              <a:t>На что писать </a:t>
            </a:r>
            <a:r>
              <a:rPr lang="en-US" sz="7200" dirty="0"/>
              <a:t>Unit </a:t>
            </a:r>
            <a:r>
              <a:rPr lang="ru-RU" sz="7200" dirty="0"/>
              <a:t>тесты?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3BEFEE-BBB2-4DB6-AD20-AFAB33FAAE20}"/>
              </a:ext>
            </a:extLst>
          </p:cNvPr>
          <p:cNvSpPr txBox="1"/>
          <p:nvPr/>
        </p:nvSpPr>
        <p:spPr>
          <a:xfrm>
            <a:off x="4813530" y="4812679"/>
            <a:ext cx="1050085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7200" dirty="0"/>
              <a:t> - На что сочтет нужным </a:t>
            </a:r>
            <a:r>
              <a:rPr lang="ru-RU" sz="7200" dirty="0" err="1"/>
              <a:t>техлид</a:t>
            </a:r>
            <a:r>
              <a:rPr lang="ru-RU" sz="7200" dirty="0"/>
              <a:t> (или команда)</a:t>
            </a:r>
          </a:p>
        </p:txBody>
      </p:sp>
    </p:spTree>
    <p:extLst>
      <p:ext uri="{BB962C8B-B14F-4D97-AF65-F5344CB8AC3E}">
        <p14:creationId xmlns:p14="http://schemas.microsoft.com/office/powerpoint/2010/main" val="3582642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311501E-2239-4768-9F98-25DC2BABCDC8}"/>
              </a:ext>
            </a:extLst>
          </p:cNvPr>
          <p:cNvSpPr txBox="1"/>
          <p:nvPr/>
        </p:nvSpPr>
        <p:spPr>
          <a:xfrm>
            <a:off x="4813530" y="1179660"/>
            <a:ext cx="105008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7200" dirty="0"/>
              <a:t>Как настроить покрытие</a:t>
            </a:r>
            <a:r>
              <a:rPr lang="en-US" sz="7200" dirty="0"/>
              <a:t>?</a:t>
            </a:r>
            <a:endParaRPr lang="ru-RU" sz="7200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8BAAD40D-4B3A-4312-8BFB-3920DBC42B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173" y="2379989"/>
            <a:ext cx="16119566" cy="8456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500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311501E-2239-4768-9F98-25DC2BABCDC8}"/>
              </a:ext>
            </a:extLst>
          </p:cNvPr>
          <p:cNvSpPr txBox="1"/>
          <p:nvPr/>
        </p:nvSpPr>
        <p:spPr>
          <a:xfrm>
            <a:off x="2791143" y="1179660"/>
            <a:ext cx="145456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7200" dirty="0"/>
              <a:t>Как посмотреть текущее покрытие?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E45D01E2-14EB-41C9-BD39-438867A8C8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7141" y="2564991"/>
            <a:ext cx="13053628" cy="8515404"/>
          </a:xfrm>
          <a:prstGeom prst="rect">
            <a:avLst/>
          </a:prstGeom>
        </p:spPr>
      </p:pic>
      <p:sp>
        <p:nvSpPr>
          <p:cNvPr id="3" name="Овал 2">
            <a:extLst>
              <a:ext uri="{FF2B5EF4-FFF2-40B4-BE49-F238E27FC236}">
                <a16:creationId xmlns:a16="http://schemas.microsoft.com/office/drawing/2014/main" id="{532AB44F-82F4-4C52-B4AD-42CEB14836F9}"/>
              </a:ext>
            </a:extLst>
          </p:cNvPr>
          <p:cNvSpPr/>
          <p:nvPr/>
        </p:nvSpPr>
        <p:spPr>
          <a:xfrm>
            <a:off x="7707086" y="9744891"/>
            <a:ext cx="2356870" cy="1577159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66805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311501E-2239-4768-9F98-25DC2BABCDC8}"/>
              </a:ext>
            </a:extLst>
          </p:cNvPr>
          <p:cNvSpPr txBox="1"/>
          <p:nvPr/>
        </p:nvSpPr>
        <p:spPr>
          <a:xfrm>
            <a:off x="4813530" y="1179660"/>
            <a:ext cx="105008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7200" dirty="0"/>
              <a:t>Как улучшать покрытие?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99EE0F3-3A7D-4946-8360-3AE7583E2A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1669" y="2693473"/>
            <a:ext cx="13544573" cy="7448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878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A961CB78-65F2-46EE-87B7-9F3B1050F08E}"/>
              </a:ext>
            </a:extLst>
          </p:cNvPr>
          <p:cNvGrpSpPr/>
          <p:nvPr/>
        </p:nvGrpSpPr>
        <p:grpSpPr>
          <a:xfrm>
            <a:off x="4608063" y="2667287"/>
            <a:ext cx="8701549" cy="7900425"/>
            <a:chOff x="4365523" y="1120878"/>
            <a:chExt cx="9674942" cy="9729224"/>
          </a:xfrm>
        </p:grpSpPr>
        <p:sp>
          <p:nvSpPr>
            <p:cNvPr id="10" name="Равнобедренный треугольник 9">
              <a:extLst>
                <a:ext uri="{FF2B5EF4-FFF2-40B4-BE49-F238E27FC236}">
                  <a16:creationId xmlns:a16="http://schemas.microsoft.com/office/drawing/2014/main" id="{0E6ADFB3-C96B-4DFB-A11B-8576FA891342}"/>
                </a:ext>
              </a:extLst>
            </p:cNvPr>
            <p:cNvSpPr/>
            <p:nvPr/>
          </p:nvSpPr>
          <p:spPr>
            <a:xfrm>
              <a:off x="4365523" y="1120878"/>
              <a:ext cx="9674942" cy="9729224"/>
            </a:xfrm>
            <a:prstGeom prst="triangle">
              <a:avLst>
                <a:gd name="adj" fmla="val 4969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cxnSp>
          <p:nvCxnSpPr>
            <p:cNvPr id="11" name="Прямая соединительная линия 10">
              <a:extLst>
                <a:ext uri="{FF2B5EF4-FFF2-40B4-BE49-F238E27FC236}">
                  <a16:creationId xmlns:a16="http://schemas.microsoft.com/office/drawing/2014/main" id="{47861A8E-90A5-4311-8DA1-AE474A0BC16E}"/>
                </a:ext>
              </a:extLst>
            </p:cNvPr>
            <p:cNvCxnSpPr>
              <a:cxnSpLocks/>
            </p:cNvCxnSpPr>
            <p:nvPr/>
          </p:nvCxnSpPr>
          <p:spPr>
            <a:xfrm>
              <a:off x="5486400" y="8554065"/>
              <a:ext cx="745490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Прямая соединительная линия 11">
              <a:extLst>
                <a:ext uri="{FF2B5EF4-FFF2-40B4-BE49-F238E27FC236}">
                  <a16:creationId xmlns:a16="http://schemas.microsoft.com/office/drawing/2014/main" id="{70E56A2A-63A8-4D62-92CD-0BE210D41DD0}"/>
                </a:ext>
              </a:extLst>
            </p:cNvPr>
            <p:cNvCxnSpPr>
              <a:cxnSpLocks/>
              <a:stCxn id="10" idx="1"/>
              <a:endCxn id="10" idx="5"/>
            </p:cNvCxnSpPr>
            <p:nvPr/>
          </p:nvCxnSpPr>
          <p:spPr>
            <a:xfrm>
              <a:off x="6769504" y="5985490"/>
              <a:ext cx="4837471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Прямая соединительная линия 12">
              <a:extLst>
                <a:ext uri="{FF2B5EF4-FFF2-40B4-BE49-F238E27FC236}">
                  <a16:creationId xmlns:a16="http://schemas.microsoft.com/office/drawing/2014/main" id="{4380AC37-3A50-4625-A07D-7ABC2DF12E8F}"/>
                </a:ext>
              </a:extLst>
            </p:cNvPr>
            <p:cNvCxnSpPr>
              <a:cxnSpLocks/>
            </p:cNvCxnSpPr>
            <p:nvPr/>
          </p:nvCxnSpPr>
          <p:spPr>
            <a:xfrm>
              <a:off x="8142514" y="3336262"/>
              <a:ext cx="213360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BE389754-60E2-4847-9821-03A0CD139FC1}"/>
              </a:ext>
            </a:extLst>
          </p:cNvPr>
          <p:cNvSpPr txBox="1"/>
          <p:nvPr/>
        </p:nvSpPr>
        <p:spPr>
          <a:xfrm>
            <a:off x="8071622" y="9114292"/>
            <a:ext cx="17478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/>
              <a:t>Unit</a:t>
            </a:r>
            <a:endParaRPr lang="ru-RU" sz="7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6B1DA1-1E94-4D82-A799-9109EE3F65A6}"/>
              </a:ext>
            </a:extLst>
          </p:cNvPr>
          <p:cNvSpPr txBox="1"/>
          <p:nvPr/>
        </p:nvSpPr>
        <p:spPr>
          <a:xfrm>
            <a:off x="7465783" y="7148794"/>
            <a:ext cx="31658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/>
              <a:t>Service</a:t>
            </a:r>
            <a:endParaRPr lang="ru-RU" sz="7200" dirty="0"/>
          </a:p>
        </p:txBody>
      </p:sp>
    </p:spTree>
    <p:extLst>
      <p:ext uri="{BB962C8B-B14F-4D97-AF65-F5344CB8AC3E}">
        <p14:creationId xmlns:p14="http://schemas.microsoft.com/office/powerpoint/2010/main" val="3456764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06A7762-3981-4C85-BCF2-3AEFC64025DB}"/>
              </a:ext>
            </a:extLst>
          </p:cNvPr>
          <p:cNvSpPr txBox="1"/>
          <p:nvPr/>
        </p:nvSpPr>
        <p:spPr>
          <a:xfrm>
            <a:off x="7633250" y="1179660"/>
            <a:ext cx="48614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/>
              <a:t>Service test</a:t>
            </a:r>
            <a:endParaRPr lang="ru-RU" sz="7200" dirty="0"/>
          </a:p>
        </p:txBody>
      </p:sp>
      <p:sp>
        <p:nvSpPr>
          <p:cNvPr id="3" name="Овал 2">
            <a:extLst>
              <a:ext uri="{FF2B5EF4-FFF2-40B4-BE49-F238E27FC236}">
                <a16:creationId xmlns:a16="http://schemas.microsoft.com/office/drawing/2014/main" id="{4FA1C29F-DFF5-4366-BE11-73B04EB36165}"/>
              </a:ext>
            </a:extLst>
          </p:cNvPr>
          <p:cNvSpPr/>
          <p:nvPr/>
        </p:nvSpPr>
        <p:spPr>
          <a:xfrm>
            <a:off x="5565491" y="2759690"/>
            <a:ext cx="6536291" cy="680864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4000" dirty="0"/>
              <a:t>Приложение</a:t>
            </a:r>
          </a:p>
        </p:txBody>
      </p:sp>
      <p:grpSp>
        <p:nvGrpSpPr>
          <p:cNvPr id="49" name="Группа 48">
            <a:extLst>
              <a:ext uri="{FF2B5EF4-FFF2-40B4-BE49-F238E27FC236}">
                <a16:creationId xmlns:a16="http://schemas.microsoft.com/office/drawing/2014/main" id="{39DCC69F-7442-4CC9-B866-0F3FAD96C12C}"/>
              </a:ext>
            </a:extLst>
          </p:cNvPr>
          <p:cNvGrpSpPr/>
          <p:nvPr/>
        </p:nvGrpSpPr>
        <p:grpSpPr>
          <a:xfrm>
            <a:off x="6361606" y="4284616"/>
            <a:ext cx="5039489" cy="3916305"/>
            <a:chOff x="6361606" y="4284616"/>
            <a:chExt cx="5039489" cy="3916305"/>
          </a:xfrm>
        </p:grpSpPr>
        <p:sp>
          <p:nvSpPr>
            <p:cNvPr id="5" name="Овал 4">
              <a:extLst>
                <a:ext uri="{FF2B5EF4-FFF2-40B4-BE49-F238E27FC236}">
                  <a16:creationId xmlns:a16="http://schemas.microsoft.com/office/drawing/2014/main" id="{729C747C-0109-4064-9409-3C5288522844}"/>
                </a:ext>
              </a:extLst>
            </p:cNvPr>
            <p:cNvSpPr/>
            <p:nvPr/>
          </p:nvSpPr>
          <p:spPr>
            <a:xfrm>
              <a:off x="6897183" y="4284616"/>
              <a:ext cx="1071155" cy="992777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contrl</a:t>
              </a:r>
              <a:endParaRPr lang="ru-RU" dirty="0"/>
            </a:p>
          </p:txBody>
        </p:sp>
        <p:sp>
          <p:nvSpPr>
            <p:cNvPr id="6" name="Овал 5">
              <a:extLst>
                <a:ext uri="{FF2B5EF4-FFF2-40B4-BE49-F238E27FC236}">
                  <a16:creationId xmlns:a16="http://schemas.microsoft.com/office/drawing/2014/main" id="{0A94040C-7356-4888-BBC3-E8FFDB7A7453}"/>
                </a:ext>
              </a:extLst>
            </p:cNvPr>
            <p:cNvSpPr/>
            <p:nvPr/>
          </p:nvSpPr>
          <p:spPr>
            <a:xfrm>
              <a:off x="6361606" y="5764800"/>
              <a:ext cx="1071155" cy="992777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comp</a:t>
              </a:r>
              <a:endParaRPr lang="ru-RU" dirty="0"/>
            </a:p>
          </p:txBody>
        </p:sp>
        <p:sp>
          <p:nvSpPr>
            <p:cNvPr id="7" name="Овал 6">
              <a:extLst>
                <a:ext uri="{FF2B5EF4-FFF2-40B4-BE49-F238E27FC236}">
                  <a16:creationId xmlns:a16="http://schemas.microsoft.com/office/drawing/2014/main" id="{10E98201-6FE5-4186-AF2C-8B31D36501CC}"/>
                </a:ext>
              </a:extLst>
            </p:cNvPr>
            <p:cNvSpPr/>
            <p:nvPr/>
          </p:nvSpPr>
          <p:spPr>
            <a:xfrm>
              <a:off x="8537552" y="4284616"/>
              <a:ext cx="1071155" cy="992777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config</a:t>
              </a:r>
              <a:endParaRPr lang="ru-RU" dirty="0"/>
            </a:p>
          </p:txBody>
        </p:sp>
        <p:sp>
          <p:nvSpPr>
            <p:cNvPr id="8" name="Овал 7">
              <a:extLst>
                <a:ext uri="{FF2B5EF4-FFF2-40B4-BE49-F238E27FC236}">
                  <a16:creationId xmlns:a16="http://schemas.microsoft.com/office/drawing/2014/main" id="{14F94832-64FB-45EB-9F68-ABC5F493A919}"/>
                </a:ext>
              </a:extLst>
            </p:cNvPr>
            <p:cNvSpPr/>
            <p:nvPr/>
          </p:nvSpPr>
          <p:spPr>
            <a:xfrm>
              <a:off x="8537551" y="7208144"/>
              <a:ext cx="1071155" cy="992777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bean</a:t>
              </a:r>
              <a:endParaRPr lang="ru-RU" dirty="0"/>
            </a:p>
          </p:txBody>
        </p:sp>
        <p:sp>
          <p:nvSpPr>
            <p:cNvPr id="9" name="Овал 8">
              <a:extLst>
                <a:ext uri="{FF2B5EF4-FFF2-40B4-BE49-F238E27FC236}">
                  <a16:creationId xmlns:a16="http://schemas.microsoft.com/office/drawing/2014/main" id="{1529E57F-3A92-44C0-B9A7-3CD81A720D92}"/>
                </a:ext>
              </a:extLst>
            </p:cNvPr>
            <p:cNvSpPr/>
            <p:nvPr/>
          </p:nvSpPr>
          <p:spPr>
            <a:xfrm>
              <a:off x="7001689" y="7158445"/>
              <a:ext cx="1071155" cy="992777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client</a:t>
              </a:r>
              <a:endParaRPr lang="ru-RU" dirty="0"/>
            </a:p>
          </p:txBody>
        </p:sp>
        <p:sp>
          <p:nvSpPr>
            <p:cNvPr id="10" name="Овал 9">
              <a:extLst>
                <a:ext uri="{FF2B5EF4-FFF2-40B4-BE49-F238E27FC236}">
                  <a16:creationId xmlns:a16="http://schemas.microsoft.com/office/drawing/2014/main" id="{C90005EE-3734-480A-A166-24640EE0807B}"/>
                </a:ext>
              </a:extLst>
            </p:cNvPr>
            <p:cNvSpPr/>
            <p:nvPr/>
          </p:nvSpPr>
          <p:spPr>
            <a:xfrm>
              <a:off x="10329940" y="7208144"/>
              <a:ext cx="1071155" cy="992777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client</a:t>
              </a:r>
              <a:endParaRPr lang="ru-RU" dirty="0"/>
            </a:p>
          </p:txBody>
        </p:sp>
        <p:cxnSp>
          <p:nvCxnSpPr>
            <p:cNvPr id="12" name="Прямая со стрелкой 11">
              <a:extLst>
                <a:ext uri="{FF2B5EF4-FFF2-40B4-BE49-F238E27FC236}">
                  <a16:creationId xmlns:a16="http://schemas.microsoft.com/office/drawing/2014/main" id="{4B692340-21BE-409D-90E6-16F48B55080B}"/>
                </a:ext>
              </a:extLst>
            </p:cNvPr>
            <p:cNvCxnSpPr>
              <a:cxnSpLocks/>
              <a:endCxn id="6" idx="0"/>
            </p:cNvCxnSpPr>
            <p:nvPr/>
          </p:nvCxnSpPr>
          <p:spPr>
            <a:xfrm flipH="1">
              <a:off x="6897184" y="5277393"/>
              <a:ext cx="535577" cy="487407"/>
            </a:xfrm>
            <a:prstGeom prst="straightConnector1">
              <a:avLst/>
            </a:prstGeom>
            <a:ln w="38100">
              <a:solidFill>
                <a:schemeClr val="accent6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Прямая со стрелкой 13">
              <a:extLst>
                <a:ext uri="{FF2B5EF4-FFF2-40B4-BE49-F238E27FC236}">
                  <a16:creationId xmlns:a16="http://schemas.microsoft.com/office/drawing/2014/main" id="{279FFC0E-996A-4ADA-B6E5-6469580F9089}"/>
                </a:ext>
              </a:extLst>
            </p:cNvPr>
            <p:cNvCxnSpPr>
              <a:cxnSpLocks/>
              <a:stCxn id="7" idx="2"/>
            </p:cNvCxnSpPr>
            <p:nvPr/>
          </p:nvCxnSpPr>
          <p:spPr>
            <a:xfrm flipH="1">
              <a:off x="8001975" y="4781005"/>
              <a:ext cx="535577" cy="0"/>
            </a:xfrm>
            <a:prstGeom prst="straightConnector1">
              <a:avLst/>
            </a:prstGeom>
            <a:ln w="38100">
              <a:solidFill>
                <a:schemeClr val="accent6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Прямая со стрелкой 16">
              <a:extLst>
                <a:ext uri="{FF2B5EF4-FFF2-40B4-BE49-F238E27FC236}">
                  <a16:creationId xmlns:a16="http://schemas.microsoft.com/office/drawing/2014/main" id="{473815C1-2724-4659-9F0E-EF7EF9BCC8B5}"/>
                </a:ext>
              </a:extLst>
            </p:cNvPr>
            <p:cNvCxnSpPr>
              <a:cxnSpLocks/>
              <a:stCxn id="6" idx="5"/>
              <a:endCxn id="10" idx="1"/>
            </p:cNvCxnSpPr>
            <p:nvPr/>
          </p:nvCxnSpPr>
          <p:spPr>
            <a:xfrm>
              <a:off x="7275894" y="6612188"/>
              <a:ext cx="3210913" cy="741345"/>
            </a:xfrm>
            <a:prstGeom prst="straightConnector1">
              <a:avLst/>
            </a:prstGeom>
            <a:ln w="38100">
              <a:solidFill>
                <a:schemeClr val="accent6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Прямая со стрелкой 19">
              <a:extLst>
                <a:ext uri="{FF2B5EF4-FFF2-40B4-BE49-F238E27FC236}">
                  <a16:creationId xmlns:a16="http://schemas.microsoft.com/office/drawing/2014/main" id="{7CEC4C04-2500-44F5-962E-367ABD73F8BF}"/>
                </a:ext>
              </a:extLst>
            </p:cNvPr>
            <p:cNvCxnSpPr>
              <a:cxnSpLocks/>
              <a:endCxn id="9" idx="1"/>
            </p:cNvCxnSpPr>
            <p:nvPr/>
          </p:nvCxnSpPr>
          <p:spPr>
            <a:xfrm>
              <a:off x="7001689" y="6757578"/>
              <a:ext cx="156867" cy="546256"/>
            </a:xfrm>
            <a:prstGeom prst="straightConnector1">
              <a:avLst/>
            </a:prstGeom>
            <a:ln w="38100">
              <a:solidFill>
                <a:schemeClr val="accent6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0" name="Группа 49">
            <a:extLst>
              <a:ext uri="{FF2B5EF4-FFF2-40B4-BE49-F238E27FC236}">
                <a16:creationId xmlns:a16="http://schemas.microsoft.com/office/drawing/2014/main" id="{1D81CEA8-D53A-485F-A6B6-D5EAEF865737}"/>
              </a:ext>
            </a:extLst>
          </p:cNvPr>
          <p:cNvGrpSpPr/>
          <p:nvPr/>
        </p:nvGrpSpPr>
        <p:grpSpPr>
          <a:xfrm>
            <a:off x="1157438" y="7047495"/>
            <a:ext cx="5844251" cy="3029730"/>
            <a:chOff x="1157438" y="7047495"/>
            <a:chExt cx="5844251" cy="3029730"/>
          </a:xfrm>
        </p:grpSpPr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id="{9486BFF3-8DBE-4A4E-AD76-376963A50FBC}"/>
                </a:ext>
              </a:extLst>
            </p:cNvPr>
            <p:cNvSpPr/>
            <p:nvPr/>
          </p:nvSpPr>
          <p:spPr>
            <a:xfrm>
              <a:off x="1157438" y="7047495"/>
              <a:ext cx="2953388" cy="302973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ru-RU" sz="2800" dirty="0"/>
                <a:t>Другое</a:t>
              </a:r>
              <a:endParaRPr lang="en-US" sz="2800" dirty="0"/>
            </a:p>
            <a:p>
              <a:pPr algn="ctr"/>
              <a:r>
                <a:rPr lang="ru-RU" sz="2800" dirty="0"/>
                <a:t>Приложение</a:t>
              </a:r>
            </a:p>
          </p:txBody>
        </p:sp>
        <p:cxnSp>
          <p:nvCxnSpPr>
            <p:cNvPr id="25" name="Прямая со стрелкой 24">
              <a:extLst>
                <a:ext uri="{FF2B5EF4-FFF2-40B4-BE49-F238E27FC236}">
                  <a16:creationId xmlns:a16="http://schemas.microsoft.com/office/drawing/2014/main" id="{3F8EE82C-4A5D-41B1-B6DB-7DE98D2FA2ED}"/>
                </a:ext>
              </a:extLst>
            </p:cNvPr>
            <p:cNvCxnSpPr>
              <a:cxnSpLocks/>
              <a:stCxn id="9" idx="2"/>
              <a:endCxn id="24" idx="6"/>
            </p:cNvCxnSpPr>
            <p:nvPr/>
          </p:nvCxnSpPr>
          <p:spPr>
            <a:xfrm flipH="1">
              <a:off x="4110826" y="7654834"/>
              <a:ext cx="2890863" cy="907526"/>
            </a:xfrm>
            <a:prstGeom prst="straightConnector1">
              <a:avLst/>
            </a:prstGeom>
            <a:ln w="38100">
              <a:solidFill>
                <a:schemeClr val="accent6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1" name="Группа 50">
            <a:extLst>
              <a:ext uri="{FF2B5EF4-FFF2-40B4-BE49-F238E27FC236}">
                <a16:creationId xmlns:a16="http://schemas.microsoft.com/office/drawing/2014/main" id="{AB596AED-BD05-4150-AA00-028B83F6CC9C}"/>
              </a:ext>
            </a:extLst>
          </p:cNvPr>
          <p:cNvGrpSpPr/>
          <p:nvPr/>
        </p:nvGrpSpPr>
        <p:grpSpPr>
          <a:xfrm>
            <a:off x="11401095" y="6420475"/>
            <a:ext cx="6238233" cy="3147855"/>
            <a:chOff x="11401095" y="6420475"/>
            <a:chExt cx="6238233" cy="3147855"/>
          </a:xfrm>
        </p:grpSpPr>
        <p:sp>
          <p:nvSpPr>
            <p:cNvPr id="30" name="Овал 29">
              <a:extLst>
                <a:ext uri="{FF2B5EF4-FFF2-40B4-BE49-F238E27FC236}">
                  <a16:creationId xmlns:a16="http://schemas.microsoft.com/office/drawing/2014/main" id="{8CF6B752-2496-43AC-AC9E-5F07E52F6A3B}"/>
                </a:ext>
              </a:extLst>
            </p:cNvPr>
            <p:cNvSpPr/>
            <p:nvPr/>
          </p:nvSpPr>
          <p:spPr>
            <a:xfrm>
              <a:off x="14394846" y="6420475"/>
              <a:ext cx="3244482" cy="3147855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ru-RU" sz="2800" dirty="0"/>
                <a:t>Другое</a:t>
              </a:r>
              <a:endParaRPr lang="en-US" sz="2800" dirty="0"/>
            </a:p>
            <a:p>
              <a:pPr algn="ctr"/>
              <a:r>
                <a:rPr lang="ru-RU" sz="2800" dirty="0"/>
                <a:t>Приложение</a:t>
              </a:r>
            </a:p>
          </p:txBody>
        </p:sp>
        <p:cxnSp>
          <p:nvCxnSpPr>
            <p:cNvPr id="32" name="Прямая со стрелкой 31">
              <a:extLst>
                <a:ext uri="{FF2B5EF4-FFF2-40B4-BE49-F238E27FC236}">
                  <a16:creationId xmlns:a16="http://schemas.microsoft.com/office/drawing/2014/main" id="{883D4258-E6B5-487A-BB8F-802C30B5FD1C}"/>
                </a:ext>
              </a:extLst>
            </p:cNvPr>
            <p:cNvCxnSpPr>
              <a:cxnSpLocks/>
              <a:stCxn id="10" idx="6"/>
              <a:endCxn id="30" idx="2"/>
            </p:cNvCxnSpPr>
            <p:nvPr/>
          </p:nvCxnSpPr>
          <p:spPr>
            <a:xfrm>
              <a:off x="11401095" y="7704533"/>
              <a:ext cx="2993751" cy="289870"/>
            </a:xfrm>
            <a:prstGeom prst="straightConnector1">
              <a:avLst/>
            </a:prstGeom>
            <a:ln w="38100">
              <a:solidFill>
                <a:schemeClr val="accent6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1" name="Овал 40">
            <a:extLst>
              <a:ext uri="{FF2B5EF4-FFF2-40B4-BE49-F238E27FC236}">
                <a16:creationId xmlns:a16="http://schemas.microsoft.com/office/drawing/2014/main" id="{24BA1FBC-EA6A-4F51-878B-4B1828BC07F5}"/>
              </a:ext>
            </a:extLst>
          </p:cNvPr>
          <p:cNvSpPr/>
          <p:nvPr/>
        </p:nvSpPr>
        <p:spPr>
          <a:xfrm>
            <a:off x="4457700" y="2190750"/>
            <a:ext cx="8668525" cy="79516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16811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06A7762-3981-4C85-BCF2-3AEFC64025DB}"/>
              </a:ext>
            </a:extLst>
          </p:cNvPr>
          <p:cNvSpPr txBox="1"/>
          <p:nvPr/>
        </p:nvSpPr>
        <p:spPr>
          <a:xfrm>
            <a:off x="7633250" y="1179660"/>
            <a:ext cx="48614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/>
              <a:t>Service test</a:t>
            </a:r>
            <a:endParaRPr lang="ru-RU" sz="7200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F5CC92D4-F100-4A7F-9216-91A4827755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9096" y="2684205"/>
            <a:ext cx="10805112" cy="8124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549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06A7762-3981-4C85-BCF2-3AEFC64025DB}"/>
              </a:ext>
            </a:extLst>
          </p:cNvPr>
          <p:cNvSpPr txBox="1"/>
          <p:nvPr/>
        </p:nvSpPr>
        <p:spPr>
          <a:xfrm>
            <a:off x="7115452" y="1327144"/>
            <a:ext cx="58970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7200" dirty="0"/>
              <a:t>Как выглядят?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920BEBF-481E-4CC8-8A04-32A84C6EA9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9196" y="2527473"/>
            <a:ext cx="11209520" cy="8403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275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DF1FB2D-C71E-4A1D-8C42-DA517FFF4B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9619" y="2971159"/>
            <a:ext cx="14188673" cy="779516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31346AE-86C9-482B-8245-88C6FC292438}"/>
              </a:ext>
            </a:extLst>
          </p:cNvPr>
          <p:cNvSpPr txBox="1"/>
          <p:nvPr/>
        </p:nvSpPr>
        <p:spPr>
          <a:xfrm>
            <a:off x="7115452" y="1327144"/>
            <a:ext cx="78394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7200" dirty="0"/>
              <a:t>Как оформляются?</a:t>
            </a:r>
          </a:p>
        </p:txBody>
      </p:sp>
    </p:spTree>
    <p:extLst>
      <p:ext uri="{BB962C8B-B14F-4D97-AF65-F5344CB8AC3E}">
        <p14:creationId xmlns:p14="http://schemas.microsoft.com/office/powerpoint/2010/main" val="2766649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31346AE-86C9-482B-8245-88C6FC292438}"/>
              </a:ext>
            </a:extLst>
          </p:cNvPr>
          <p:cNvSpPr txBox="1"/>
          <p:nvPr/>
        </p:nvSpPr>
        <p:spPr>
          <a:xfrm>
            <a:off x="4725038" y="1356641"/>
            <a:ext cx="101708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7200" dirty="0"/>
              <a:t>Как проверять покрытие?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885A7CA8-ACF3-4834-BF3A-FBB7963C0C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1537" y="2920745"/>
            <a:ext cx="10677833" cy="7929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78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9D6630A8-E79F-400E-AF33-CFD8C4461BDF}"/>
              </a:ext>
            </a:extLst>
          </p:cNvPr>
          <p:cNvSpPr/>
          <p:nvPr/>
        </p:nvSpPr>
        <p:spPr>
          <a:xfrm>
            <a:off x="5755150" y="1152103"/>
            <a:ext cx="844744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6600" i="1" dirty="0">
                <a:solidFill>
                  <a:srgbClr val="202122"/>
                </a:solidFill>
                <a:latin typeface="Arial" panose="020B0604020202020204" pitchFamily="34" charset="0"/>
              </a:rPr>
              <a:t>Чего мы все хотим?</a:t>
            </a:r>
            <a:endParaRPr lang="ru-RU" sz="6600" dirty="0"/>
          </a:p>
        </p:txBody>
      </p:sp>
      <p:pic>
        <p:nvPicPr>
          <p:cNvPr id="1026" name="Picture 2" descr="Бизнес-идея: большая красная кнопка исполняет любое желание">
            <a:extLst>
              <a:ext uri="{FF2B5EF4-FFF2-40B4-BE49-F238E27FC236}">
                <a16:creationId xmlns:a16="http://schemas.microsoft.com/office/drawing/2014/main" id="{79A0A1A8-0A84-4544-8C5E-6C3E4F136C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14" b="5020"/>
          <a:stretch/>
        </p:blipFill>
        <p:spPr bwMode="auto">
          <a:xfrm>
            <a:off x="6600724" y="6302876"/>
            <a:ext cx="5569614" cy="3951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72D1CAAF-2858-491A-8839-0CE47C022BB6}"/>
              </a:ext>
            </a:extLst>
          </p:cNvPr>
          <p:cNvSpPr/>
          <p:nvPr/>
        </p:nvSpPr>
        <p:spPr>
          <a:xfrm>
            <a:off x="5755150" y="2895516"/>
            <a:ext cx="9126216" cy="21236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857250" indent="-857250">
              <a:buFontTx/>
              <a:buChar char="-"/>
            </a:pPr>
            <a:r>
              <a:rPr lang="ru-RU" sz="6600" dirty="0"/>
              <a:t>Автоматизированного </a:t>
            </a:r>
            <a:br>
              <a:rPr lang="ru-RU" sz="6600" dirty="0"/>
            </a:br>
            <a:r>
              <a:rPr lang="ru-RU" sz="6600" dirty="0"/>
              <a:t>тестового покрытия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06A7762-3981-4C85-BCF2-3AEFC64025DB}"/>
              </a:ext>
            </a:extLst>
          </p:cNvPr>
          <p:cNvSpPr txBox="1"/>
          <p:nvPr/>
        </p:nvSpPr>
        <p:spPr>
          <a:xfrm>
            <a:off x="7633250" y="1179660"/>
            <a:ext cx="48614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7200" dirty="0"/>
              <a:t>Требования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407277-CD65-45CC-8935-5D1E8DD8158C}"/>
              </a:ext>
            </a:extLst>
          </p:cNvPr>
          <p:cNvSpPr txBox="1"/>
          <p:nvPr/>
        </p:nvSpPr>
        <p:spPr>
          <a:xfrm>
            <a:off x="2089466" y="2790072"/>
            <a:ext cx="15948980" cy="8248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82775" indent="-887413" defTabSz="179388">
              <a:spcBef>
                <a:spcPts val="1200"/>
              </a:spcBef>
              <a:buFont typeface="+mj-lt"/>
              <a:buAutoNum type="arabicPeriod"/>
            </a:pPr>
            <a:r>
              <a:rPr lang="ru-RU" sz="4800" dirty="0"/>
              <a:t>Разрабатывать пример Сервисного теста должен технически подкованный сотрудник (желательно </a:t>
            </a:r>
            <a:r>
              <a:rPr lang="en-US" sz="4800" dirty="0"/>
              <a:t>Middle+</a:t>
            </a:r>
            <a:r>
              <a:rPr lang="ru-RU" sz="4800" dirty="0"/>
              <a:t>).</a:t>
            </a:r>
          </a:p>
          <a:p>
            <a:pPr marL="1882775" indent="-887413" defTabSz="179388">
              <a:spcBef>
                <a:spcPts val="1200"/>
              </a:spcBef>
              <a:buFont typeface="+mj-lt"/>
              <a:buAutoNum type="arabicPeriod"/>
            </a:pPr>
            <a:r>
              <a:rPr lang="ru-RU" sz="4800" dirty="0"/>
              <a:t>Разрабатывать</a:t>
            </a:r>
            <a:r>
              <a:rPr lang="en-US" sz="4800" dirty="0"/>
              <a:t>(</a:t>
            </a:r>
            <a:r>
              <a:rPr lang="ru-RU" sz="4800" dirty="0" err="1"/>
              <a:t>валидировать</a:t>
            </a:r>
            <a:r>
              <a:rPr lang="en-US" sz="4800" dirty="0"/>
              <a:t>)</a:t>
            </a:r>
            <a:r>
              <a:rPr lang="ru-RU" sz="4800" dirty="0"/>
              <a:t> тестовые кейсы(начинку тестов) должен ответственный за </a:t>
            </a:r>
            <a:r>
              <a:rPr lang="en-US" sz="4800" dirty="0"/>
              <a:t>QA</a:t>
            </a:r>
            <a:r>
              <a:rPr lang="ru-RU" sz="4800" dirty="0"/>
              <a:t>.</a:t>
            </a:r>
          </a:p>
          <a:p>
            <a:pPr marL="2797175" lvl="3" indent="-887413" defTabSz="179388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ru-RU" sz="4800" dirty="0"/>
              <a:t>Проверять бизнесовые фичи</a:t>
            </a:r>
          </a:p>
          <a:p>
            <a:pPr marL="2797175" lvl="3" indent="-887413" defTabSz="179388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ru-RU" sz="4800" dirty="0"/>
              <a:t>Синхронизировать кейсы</a:t>
            </a:r>
          </a:p>
          <a:p>
            <a:pPr marL="1882775" indent="-887413" defTabSz="179388">
              <a:spcBef>
                <a:spcPts val="1200"/>
              </a:spcBef>
              <a:buFont typeface="+mj-lt"/>
              <a:buAutoNum type="arabicPeriod"/>
            </a:pPr>
            <a:r>
              <a:rPr lang="ru-RU" sz="4800" dirty="0"/>
              <a:t>Написание кода тестов должно соответствовать нормам написания обычного кода.</a:t>
            </a:r>
          </a:p>
          <a:p>
            <a:pPr marL="1882775" indent="-887413" defTabSz="179388">
              <a:spcBef>
                <a:spcPts val="1200"/>
              </a:spcBef>
              <a:buFont typeface="+mj-lt"/>
              <a:buAutoNum type="arabicPeriod"/>
            </a:pPr>
            <a:endParaRPr lang="ru-RU" sz="4800" dirty="0"/>
          </a:p>
        </p:txBody>
      </p:sp>
    </p:spTree>
    <p:extLst>
      <p:ext uri="{BB962C8B-B14F-4D97-AF65-F5344CB8AC3E}">
        <p14:creationId xmlns:p14="http://schemas.microsoft.com/office/powerpoint/2010/main" val="25939966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A961CB78-65F2-46EE-87B7-9F3B1050F08E}"/>
              </a:ext>
            </a:extLst>
          </p:cNvPr>
          <p:cNvGrpSpPr/>
          <p:nvPr/>
        </p:nvGrpSpPr>
        <p:grpSpPr>
          <a:xfrm>
            <a:off x="4608063" y="2667287"/>
            <a:ext cx="8701549" cy="7900425"/>
            <a:chOff x="4365523" y="1120878"/>
            <a:chExt cx="9674942" cy="9729224"/>
          </a:xfrm>
        </p:grpSpPr>
        <p:sp>
          <p:nvSpPr>
            <p:cNvPr id="10" name="Равнобедренный треугольник 9">
              <a:extLst>
                <a:ext uri="{FF2B5EF4-FFF2-40B4-BE49-F238E27FC236}">
                  <a16:creationId xmlns:a16="http://schemas.microsoft.com/office/drawing/2014/main" id="{0E6ADFB3-C96B-4DFB-A11B-8576FA891342}"/>
                </a:ext>
              </a:extLst>
            </p:cNvPr>
            <p:cNvSpPr/>
            <p:nvPr/>
          </p:nvSpPr>
          <p:spPr>
            <a:xfrm>
              <a:off x="4365523" y="1120878"/>
              <a:ext cx="9674942" cy="9729224"/>
            </a:xfrm>
            <a:prstGeom prst="triangle">
              <a:avLst>
                <a:gd name="adj" fmla="val 4969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cxnSp>
          <p:nvCxnSpPr>
            <p:cNvPr id="11" name="Прямая соединительная линия 10">
              <a:extLst>
                <a:ext uri="{FF2B5EF4-FFF2-40B4-BE49-F238E27FC236}">
                  <a16:creationId xmlns:a16="http://schemas.microsoft.com/office/drawing/2014/main" id="{47861A8E-90A5-4311-8DA1-AE474A0BC16E}"/>
                </a:ext>
              </a:extLst>
            </p:cNvPr>
            <p:cNvCxnSpPr>
              <a:cxnSpLocks/>
            </p:cNvCxnSpPr>
            <p:nvPr/>
          </p:nvCxnSpPr>
          <p:spPr>
            <a:xfrm>
              <a:off x="5486400" y="8554065"/>
              <a:ext cx="745490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Прямая соединительная линия 11">
              <a:extLst>
                <a:ext uri="{FF2B5EF4-FFF2-40B4-BE49-F238E27FC236}">
                  <a16:creationId xmlns:a16="http://schemas.microsoft.com/office/drawing/2014/main" id="{70E56A2A-63A8-4D62-92CD-0BE210D41DD0}"/>
                </a:ext>
              </a:extLst>
            </p:cNvPr>
            <p:cNvCxnSpPr>
              <a:cxnSpLocks/>
              <a:stCxn id="10" idx="1"/>
              <a:endCxn id="10" idx="5"/>
            </p:cNvCxnSpPr>
            <p:nvPr/>
          </p:nvCxnSpPr>
          <p:spPr>
            <a:xfrm>
              <a:off x="6769504" y="5985490"/>
              <a:ext cx="4837471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Прямая соединительная линия 12">
              <a:extLst>
                <a:ext uri="{FF2B5EF4-FFF2-40B4-BE49-F238E27FC236}">
                  <a16:creationId xmlns:a16="http://schemas.microsoft.com/office/drawing/2014/main" id="{4380AC37-3A50-4625-A07D-7ABC2DF12E8F}"/>
                </a:ext>
              </a:extLst>
            </p:cNvPr>
            <p:cNvCxnSpPr>
              <a:cxnSpLocks/>
            </p:cNvCxnSpPr>
            <p:nvPr/>
          </p:nvCxnSpPr>
          <p:spPr>
            <a:xfrm>
              <a:off x="8142514" y="3336262"/>
              <a:ext cx="213360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BE389754-60E2-4847-9821-03A0CD139FC1}"/>
              </a:ext>
            </a:extLst>
          </p:cNvPr>
          <p:cNvSpPr txBox="1"/>
          <p:nvPr/>
        </p:nvSpPr>
        <p:spPr>
          <a:xfrm>
            <a:off x="8071622" y="9114292"/>
            <a:ext cx="17478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/>
              <a:t>Unit</a:t>
            </a:r>
            <a:endParaRPr lang="ru-RU" sz="7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6B1DA1-1E94-4D82-A799-9109EE3F65A6}"/>
              </a:ext>
            </a:extLst>
          </p:cNvPr>
          <p:cNvSpPr txBox="1"/>
          <p:nvPr/>
        </p:nvSpPr>
        <p:spPr>
          <a:xfrm>
            <a:off x="7465783" y="7148794"/>
            <a:ext cx="31658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/>
              <a:t>Service</a:t>
            </a:r>
            <a:endParaRPr lang="ru-RU" sz="7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8AB740-6BC1-442A-BB21-B8885E454992}"/>
              </a:ext>
            </a:extLst>
          </p:cNvPr>
          <p:cNvSpPr txBox="1"/>
          <p:nvPr/>
        </p:nvSpPr>
        <p:spPr>
          <a:xfrm>
            <a:off x="5996571" y="5085109"/>
            <a:ext cx="67048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/>
              <a:t>Auto/Integration</a:t>
            </a:r>
            <a:endParaRPr lang="ru-RU" sz="7200" dirty="0"/>
          </a:p>
        </p:txBody>
      </p:sp>
    </p:spTree>
    <p:extLst>
      <p:ext uri="{BB962C8B-B14F-4D97-AF65-F5344CB8AC3E}">
        <p14:creationId xmlns:p14="http://schemas.microsoft.com/office/powerpoint/2010/main" val="1299640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Прямоугольник: скругленные углы 85">
            <a:extLst>
              <a:ext uri="{FF2B5EF4-FFF2-40B4-BE49-F238E27FC236}">
                <a16:creationId xmlns:a16="http://schemas.microsoft.com/office/drawing/2014/main" id="{2C08B417-F47F-4A74-B563-C94DDA7B2FB7}"/>
              </a:ext>
            </a:extLst>
          </p:cNvPr>
          <p:cNvSpPr/>
          <p:nvPr/>
        </p:nvSpPr>
        <p:spPr>
          <a:xfrm>
            <a:off x="6489290" y="4172121"/>
            <a:ext cx="11392278" cy="716555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6000" dirty="0"/>
              <a:t>Сервис</a:t>
            </a:r>
            <a:endParaRPr lang="ru-RU" dirty="0"/>
          </a:p>
        </p:txBody>
      </p:sp>
      <p:grpSp>
        <p:nvGrpSpPr>
          <p:cNvPr id="36" name="Группа 35">
            <a:extLst>
              <a:ext uri="{FF2B5EF4-FFF2-40B4-BE49-F238E27FC236}">
                <a16:creationId xmlns:a16="http://schemas.microsoft.com/office/drawing/2014/main" id="{4F6D510F-CFC3-4E9A-B54B-2BBEF99F18F2}"/>
              </a:ext>
            </a:extLst>
          </p:cNvPr>
          <p:cNvGrpSpPr/>
          <p:nvPr/>
        </p:nvGrpSpPr>
        <p:grpSpPr>
          <a:xfrm>
            <a:off x="-4188543" y="4700900"/>
            <a:ext cx="10334219" cy="10047487"/>
            <a:chOff x="-3424227" y="3762111"/>
            <a:chExt cx="8433216" cy="8991805"/>
          </a:xfrm>
        </p:grpSpPr>
        <p:sp>
          <p:nvSpPr>
            <p:cNvPr id="34" name="Овал 33">
              <a:extLst>
                <a:ext uri="{FF2B5EF4-FFF2-40B4-BE49-F238E27FC236}">
                  <a16:creationId xmlns:a16="http://schemas.microsoft.com/office/drawing/2014/main" id="{C76CB04E-9670-4C44-86FB-48444A17492E}"/>
                </a:ext>
              </a:extLst>
            </p:cNvPr>
            <p:cNvSpPr/>
            <p:nvPr/>
          </p:nvSpPr>
          <p:spPr>
            <a:xfrm>
              <a:off x="-3424227" y="3762111"/>
              <a:ext cx="8433216" cy="899180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8B69837-2143-422C-AB7A-C35F8FF2F91D}"/>
                </a:ext>
              </a:extLst>
            </p:cNvPr>
            <p:cNvSpPr txBox="1"/>
            <p:nvPr/>
          </p:nvSpPr>
          <p:spPr>
            <a:xfrm>
              <a:off x="722950" y="7507084"/>
              <a:ext cx="545341" cy="54614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n-US" sz="3600" dirty="0">
                  <a:solidFill>
                    <a:schemeClr val="tx1"/>
                  </a:solidFill>
                </a:rPr>
                <a:t>QA</a:t>
              </a:r>
              <a:endParaRPr lang="ru-RU" dirty="0">
                <a:solidFill>
                  <a:schemeClr val="tx1"/>
                </a:solidFill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EDC1CBFF-C3BD-4FD8-928C-F70AF4BD507D}"/>
              </a:ext>
            </a:extLst>
          </p:cNvPr>
          <p:cNvSpPr txBox="1"/>
          <p:nvPr/>
        </p:nvSpPr>
        <p:spPr>
          <a:xfrm>
            <a:off x="7644651" y="1583583"/>
            <a:ext cx="45074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7200" dirty="0" err="1"/>
              <a:t>Автотесты</a:t>
            </a:r>
            <a:endParaRPr lang="ru-RU" sz="7200" dirty="0"/>
          </a:p>
        </p:txBody>
      </p:sp>
      <p:cxnSp>
        <p:nvCxnSpPr>
          <p:cNvPr id="28" name="Прямая со стрелкой 27">
            <a:extLst>
              <a:ext uri="{FF2B5EF4-FFF2-40B4-BE49-F238E27FC236}">
                <a16:creationId xmlns:a16="http://schemas.microsoft.com/office/drawing/2014/main" id="{E2F612B3-018E-4418-8C7C-8D2120D319B7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9898377" y="2783912"/>
            <a:ext cx="461914" cy="138820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pSp>
        <p:nvGrpSpPr>
          <p:cNvPr id="87" name="Группа 86">
            <a:extLst>
              <a:ext uri="{FF2B5EF4-FFF2-40B4-BE49-F238E27FC236}">
                <a16:creationId xmlns:a16="http://schemas.microsoft.com/office/drawing/2014/main" id="{A401FDD4-D693-40CD-89D9-F88B13E0EF6E}"/>
              </a:ext>
            </a:extLst>
          </p:cNvPr>
          <p:cNvGrpSpPr/>
          <p:nvPr/>
        </p:nvGrpSpPr>
        <p:grpSpPr>
          <a:xfrm>
            <a:off x="7176517" y="4954643"/>
            <a:ext cx="9739340" cy="6383033"/>
            <a:chOff x="7176517" y="4954643"/>
            <a:chExt cx="9739340" cy="6383033"/>
          </a:xfrm>
        </p:grpSpPr>
        <p:sp>
          <p:nvSpPr>
            <p:cNvPr id="5" name="Овал 4">
              <a:extLst>
                <a:ext uri="{FF2B5EF4-FFF2-40B4-BE49-F238E27FC236}">
                  <a16:creationId xmlns:a16="http://schemas.microsoft.com/office/drawing/2014/main" id="{7398EE4B-6FEF-438F-8957-8552C45BC136}"/>
                </a:ext>
              </a:extLst>
            </p:cNvPr>
            <p:cNvSpPr/>
            <p:nvPr/>
          </p:nvSpPr>
          <p:spPr>
            <a:xfrm>
              <a:off x="7176517" y="4954643"/>
              <a:ext cx="3727126" cy="3845272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ru-RU" sz="36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Модуль 1</a:t>
              </a:r>
              <a:endParaRPr lang="ru-RU" dirty="0"/>
            </a:p>
          </p:txBody>
        </p:sp>
        <p:sp>
          <p:nvSpPr>
            <p:cNvPr id="6" name="Овал 5">
              <a:extLst>
                <a:ext uri="{FF2B5EF4-FFF2-40B4-BE49-F238E27FC236}">
                  <a16:creationId xmlns:a16="http://schemas.microsoft.com/office/drawing/2014/main" id="{BD2C49CD-EB75-4910-AE79-EA9DBB3E8A11}"/>
                </a:ext>
              </a:extLst>
            </p:cNvPr>
            <p:cNvSpPr/>
            <p:nvPr/>
          </p:nvSpPr>
          <p:spPr>
            <a:xfrm>
              <a:off x="13701717" y="5336122"/>
              <a:ext cx="3214140" cy="3290066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ru-RU" sz="36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Модуль2</a:t>
              </a:r>
              <a:endParaRPr lang="ru-RU" dirty="0"/>
            </a:p>
          </p:txBody>
        </p:sp>
        <p:sp>
          <p:nvSpPr>
            <p:cNvPr id="10" name="Овал 9">
              <a:extLst>
                <a:ext uri="{FF2B5EF4-FFF2-40B4-BE49-F238E27FC236}">
                  <a16:creationId xmlns:a16="http://schemas.microsoft.com/office/drawing/2014/main" id="{6470BAB0-E32F-4B05-A274-C6827317AAC7}"/>
                </a:ext>
              </a:extLst>
            </p:cNvPr>
            <p:cNvSpPr/>
            <p:nvPr/>
          </p:nvSpPr>
          <p:spPr>
            <a:xfrm>
              <a:off x="10589343" y="8170606"/>
              <a:ext cx="3601284" cy="316707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ru-RU" sz="36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Модуль 3</a:t>
              </a:r>
              <a:endParaRPr lang="ru-RU" dirty="0"/>
            </a:p>
          </p:txBody>
        </p:sp>
        <p:cxnSp>
          <p:nvCxnSpPr>
            <p:cNvPr id="15" name="Прямая со стрелкой 14">
              <a:extLst>
                <a:ext uri="{FF2B5EF4-FFF2-40B4-BE49-F238E27FC236}">
                  <a16:creationId xmlns:a16="http://schemas.microsoft.com/office/drawing/2014/main" id="{9FF51B75-20FA-42D4-A049-E89FC844B394}"/>
                </a:ext>
              </a:extLst>
            </p:cNvPr>
            <p:cNvCxnSpPr>
              <a:cxnSpLocks/>
              <a:stCxn id="5" idx="6"/>
              <a:endCxn id="6" idx="2"/>
            </p:cNvCxnSpPr>
            <p:nvPr/>
          </p:nvCxnSpPr>
          <p:spPr>
            <a:xfrm>
              <a:off x="10903643" y="6877279"/>
              <a:ext cx="2798074" cy="103876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2" name="Прямая со стрелкой 21">
              <a:extLst>
                <a:ext uri="{FF2B5EF4-FFF2-40B4-BE49-F238E27FC236}">
                  <a16:creationId xmlns:a16="http://schemas.microsoft.com/office/drawing/2014/main" id="{346DED4A-93B6-4D1F-89B9-9A237A407A03}"/>
                </a:ext>
              </a:extLst>
            </p:cNvPr>
            <p:cNvCxnSpPr>
              <a:cxnSpLocks/>
              <a:stCxn id="5" idx="5"/>
              <a:endCxn id="10" idx="1"/>
            </p:cNvCxnSpPr>
            <p:nvPr/>
          </p:nvCxnSpPr>
          <p:spPr>
            <a:xfrm>
              <a:off x="10357818" y="8236788"/>
              <a:ext cx="758921" cy="397625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0" name="Прямая со стрелкой 39">
              <a:extLst>
                <a:ext uri="{FF2B5EF4-FFF2-40B4-BE49-F238E27FC236}">
                  <a16:creationId xmlns:a16="http://schemas.microsoft.com/office/drawing/2014/main" id="{0875072D-3A40-4243-88D7-12D9479ED826}"/>
                </a:ext>
              </a:extLst>
            </p:cNvPr>
            <p:cNvCxnSpPr>
              <a:cxnSpLocks/>
              <a:stCxn id="6" idx="3"/>
              <a:endCxn id="10" idx="7"/>
            </p:cNvCxnSpPr>
            <p:nvPr/>
          </p:nvCxnSpPr>
          <p:spPr>
            <a:xfrm flipH="1">
              <a:off x="13663231" y="8144369"/>
              <a:ext cx="509186" cy="490044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96" name="Группа 95">
            <a:extLst>
              <a:ext uri="{FF2B5EF4-FFF2-40B4-BE49-F238E27FC236}">
                <a16:creationId xmlns:a16="http://schemas.microsoft.com/office/drawing/2014/main" id="{492AF7A9-DBC5-420C-9C06-943376543A97}"/>
              </a:ext>
            </a:extLst>
          </p:cNvPr>
          <p:cNvGrpSpPr/>
          <p:nvPr/>
        </p:nvGrpSpPr>
        <p:grpSpPr>
          <a:xfrm>
            <a:off x="786537" y="3008325"/>
            <a:ext cx="6935805" cy="7941613"/>
            <a:chOff x="786537" y="3008325"/>
            <a:chExt cx="6935805" cy="7941613"/>
          </a:xfrm>
        </p:grpSpPr>
        <p:sp>
          <p:nvSpPr>
            <p:cNvPr id="7" name="Овал 6">
              <a:extLst>
                <a:ext uri="{FF2B5EF4-FFF2-40B4-BE49-F238E27FC236}">
                  <a16:creationId xmlns:a16="http://schemas.microsoft.com/office/drawing/2014/main" id="{51909B43-697B-45BF-B563-8FE1DFBEFDDA}"/>
                </a:ext>
              </a:extLst>
            </p:cNvPr>
            <p:cNvSpPr/>
            <p:nvPr/>
          </p:nvSpPr>
          <p:spPr>
            <a:xfrm>
              <a:off x="786537" y="5913645"/>
              <a:ext cx="2625213" cy="2391594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ru-RU" sz="36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Верификация</a:t>
              </a:r>
              <a:endParaRPr lang="ru-RU" dirty="0"/>
            </a:p>
          </p:txBody>
        </p:sp>
        <p:sp>
          <p:nvSpPr>
            <p:cNvPr id="9" name="Овал 8">
              <a:extLst>
                <a:ext uri="{FF2B5EF4-FFF2-40B4-BE49-F238E27FC236}">
                  <a16:creationId xmlns:a16="http://schemas.microsoft.com/office/drawing/2014/main" id="{23EA973E-BBC3-4838-9FBD-9F10C33C87D7}"/>
                </a:ext>
              </a:extLst>
            </p:cNvPr>
            <p:cNvSpPr/>
            <p:nvPr/>
          </p:nvSpPr>
          <p:spPr>
            <a:xfrm>
              <a:off x="2417095" y="8558344"/>
              <a:ext cx="2625213" cy="2391594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ru-RU" sz="36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Встречи</a:t>
              </a:r>
              <a:endParaRPr lang="ru-RU" dirty="0"/>
            </a:p>
          </p:txBody>
        </p:sp>
        <p:cxnSp>
          <p:nvCxnSpPr>
            <p:cNvPr id="16" name="Прямая со стрелкой 15">
              <a:extLst>
                <a:ext uri="{FF2B5EF4-FFF2-40B4-BE49-F238E27FC236}">
                  <a16:creationId xmlns:a16="http://schemas.microsoft.com/office/drawing/2014/main" id="{99370A35-F063-4B44-A6DA-CCC114EC3B70}"/>
                </a:ext>
              </a:extLst>
            </p:cNvPr>
            <p:cNvCxnSpPr>
              <a:cxnSpLocks/>
              <a:stCxn id="5" idx="2"/>
              <a:endCxn id="7" idx="6"/>
            </p:cNvCxnSpPr>
            <p:nvPr/>
          </p:nvCxnSpPr>
          <p:spPr>
            <a:xfrm flipH="1">
              <a:off x="3411750" y="6877279"/>
              <a:ext cx="3764767" cy="232163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9" name="Прямая со стрелкой 18">
              <a:extLst>
                <a:ext uri="{FF2B5EF4-FFF2-40B4-BE49-F238E27FC236}">
                  <a16:creationId xmlns:a16="http://schemas.microsoft.com/office/drawing/2014/main" id="{836D3420-BE69-4AE9-B4A3-AD460D320EDA}"/>
                </a:ext>
              </a:extLst>
            </p:cNvPr>
            <p:cNvCxnSpPr>
              <a:cxnSpLocks/>
              <a:stCxn id="5" idx="3"/>
              <a:endCxn id="9" idx="7"/>
            </p:cNvCxnSpPr>
            <p:nvPr/>
          </p:nvCxnSpPr>
          <p:spPr>
            <a:xfrm flipH="1">
              <a:off x="4657854" y="8236788"/>
              <a:ext cx="3064488" cy="671797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89" name="Овал 88">
              <a:extLst>
                <a:ext uri="{FF2B5EF4-FFF2-40B4-BE49-F238E27FC236}">
                  <a16:creationId xmlns:a16="http://schemas.microsoft.com/office/drawing/2014/main" id="{20860BC6-AE35-4EBC-BAD1-55B22C2CD928}"/>
                </a:ext>
              </a:extLst>
            </p:cNvPr>
            <p:cNvSpPr/>
            <p:nvPr/>
          </p:nvSpPr>
          <p:spPr>
            <a:xfrm>
              <a:off x="3006794" y="3008325"/>
              <a:ext cx="2625213" cy="2391594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ru-RU" sz="36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Скоринг</a:t>
              </a:r>
              <a:endParaRPr lang="ru-RU" dirty="0"/>
            </a:p>
          </p:txBody>
        </p:sp>
        <p:cxnSp>
          <p:nvCxnSpPr>
            <p:cNvPr id="92" name="Прямая со стрелкой 91">
              <a:extLst>
                <a:ext uri="{FF2B5EF4-FFF2-40B4-BE49-F238E27FC236}">
                  <a16:creationId xmlns:a16="http://schemas.microsoft.com/office/drawing/2014/main" id="{7129752B-AFE4-4CEB-AAE5-199FAA1B7496}"/>
                </a:ext>
              </a:extLst>
            </p:cNvPr>
            <p:cNvCxnSpPr>
              <a:cxnSpLocks/>
              <a:stCxn id="5" idx="1"/>
              <a:endCxn id="89" idx="5"/>
            </p:cNvCxnSpPr>
            <p:nvPr/>
          </p:nvCxnSpPr>
          <p:spPr>
            <a:xfrm flipH="1" flipV="1">
              <a:off x="5247553" y="5049678"/>
              <a:ext cx="2474789" cy="468092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97" name="Овал 96">
            <a:extLst>
              <a:ext uri="{FF2B5EF4-FFF2-40B4-BE49-F238E27FC236}">
                <a16:creationId xmlns:a16="http://schemas.microsoft.com/office/drawing/2014/main" id="{96643349-B9CC-40FE-9D7E-693993182229}"/>
              </a:ext>
            </a:extLst>
          </p:cNvPr>
          <p:cNvSpPr/>
          <p:nvPr/>
        </p:nvSpPr>
        <p:spPr>
          <a:xfrm>
            <a:off x="3006794" y="3016811"/>
            <a:ext cx="2625213" cy="2391594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3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Скоринг </a:t>
            </a:r>
            <a:r>
              <a:rPr lang="en-US" sz="3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stub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01959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" grpId="0" animBg="1"/>
      <p:bldP spid="9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91F030A-BDDD-4ED5-8062-AB79C109F13D}"/>
              </a:ext>
            </a:extLst>
          </p:cNvPr>
          <p:cNvSpPr txBox="1"/>
          <p:nvPr/>
        </p:nvSpPr>
        <p:spPr>
          <a:xfrm>
            <a:off x="3775587" y="795176"/>
            <a:ext cx="122184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err="1"/>
              <a:t>FeatureContour</a:t>
            </a:r>
            <a:r>
              <a:rPr lang="en-US" sz="7200" dirty="0"/>
              <a:t>: </a:t>
            </a:r>
            <a:r>
              <a:rPr lang="en-US" sz="7200" dirty="0" err="1"/>
              <a:t>SpringBootTest</a:t>
            </a:r>
            <a:endParaRPr lang="ru-RU" sz="7200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8A23EC8-869E-44F4-8681-3BABFDE6F7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5587" y="2178385"/>
            <a:ext cx="11587454" cy="8928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995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91F030A-BDDD-4ED5-8062-AB79C109F13D}"/>
              </a:ext>
            </a:extLst>
          </p:cNvPr>
          <p:cNvSpPr txBox="1"/>
          <p:nvPr/>
        </p:nvSpPr>
        <p:spPr>
          <a:xfrm>
            <a:off x="3775587" y="795176"/>
            <a:ext cx="155051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err="1"/>
              <a:t>FeatureContour</a:t>
            </a:r>
            <a:r>
              <a:rPr lang="en-US" sz="7200" dirty="0"/>
              <a:t>: Docker: </a:t>
            </a:r>
            <a:r>
              <a:rPr lang="en-US" sz="7200" dirty="0" err="1"/>
              <a:t>TestContainer</a:t>
            </a:r>
            <a:endParaRPr lang="ru-RU" sz="7200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73F4B54-3B38-4B3E-97D5-DD07877219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987" y="2178386"/>
            <a:ext cx="9196275" cy="787087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A7434C3-107E-46D8-AAFA-0BF570CCC5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77073" y="2178386"/>
            <a:ext cx="9837331" cy="7793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277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91F030A-BDDD-4ED5-8062-AB79C109F13D}"/>
              </a:ext>
            </a:extLst>
          </p:cNvPr>
          <p:cNvSpPr txBox="1"/>
          <p:nvPr/>
        </p:nvSpPr>
        <p:spPr>
          <a:xfrm>
            <a:off x="3775586" y="795176"/>
            <a:ext cx="159343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err="1"/>
              <a:t>FeatureContour</a:t>
            </a:r>
            <a:r>
              <a:rPr lang="en-US" sz="7200" dirty="0"/>
              <a:t>: Docker:</a:t>
            </a:r>
            <a:r>
              <a:rPr lang="ru-RU" sz="7200" dirty="0"/>
              <a:t> </a:t>
            </a:r>
            <a:r>
              <a:rPr lang="en-US" sz="7200" dirty="0" err="1"/>
              <a:t>DockerCompose</a:t>
            </a:r>
            <a:endParaRPr lang="ru-RU" sz="7200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F280795E-EB86-4F3C-88D6-CDE4008BBB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981" y="2712707"/>
            <a:ext cx="7201210" cy="660802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3D8E733-655F-4E44-B0A6-B000860C5D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3276" y="2712707"/>
            <a:ext cx="5107589" cy="6675136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03B034D-7EC0-408A-8862-75CD77BAD1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43283" y="3375864"/>
            <a:ext cx="6809649" cy="4570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7337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91F030A-BDDD-4ED5-8062-AB79C109F13D}"/>
              </a:ext>
            </a:extLst>
          </p:cNvPr>
          <p:cNvSpPr txBox="1"/>
          <p:nvPr/>
        </p:nvSpPr>
        <p:spPr>
          <a:xfrm>
            <a:off x="3775587" y="638422"/>
            <a:ext cx="122184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err="1"/>
              <a:t>FeatureContour</a:t>
            </a:r>
            <a:r>
              <a:rPr lang="en-US" sz="7200" dirty="0"/>
              <a:t>: </a:t>
            </a:r>
            <a:r>
              <a:rPr lang="en-US" sz="7200" dirty="0" err="1"/>
              <a:t>Kube</a:t>
            </a:r>
            <a:endParaRPr lang="ru-RU" sz="7200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44BFC8BD-06DC-4EA6-A618-2E3AFBDE41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2634" y="2493145"/>
            <a:ext cx="10246407" cy="3667329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027FDBA-4466-491F-8A5F-AC20D2D121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752" y="2493145"/>
            <a:ext cx="8264866" cy="8190483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BF86A59-B15A-43D9-8751-0F4B7031DC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72634" y="6344607"/>
            <a:ext cx="10246407" cy="4182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7716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91F030A-BDDD-4ED5-8062-AB79C109F13D}"/>
              </a:ext>
            </a:extLst>
          </p:cNvPr>
          <p:cNvSpPr txBox="1"/>
          <p:nvPr/>
        </p:nvSpPr>
        <p:spPr>
          <a:xfrm>
            <a:off x="3775587" y="638422"/>
            <a:ext cx="122184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err="1"/>
              <a:t>FeatureContour</a:t>
            </a:r>
            <a:r>
              <a:rPr lang="en-US" sz="7200" dirty="0"/>
              <a:t>: </a:t>
            </a:r>
            <a:r>
              <a:rPr lang="ru-RU" sz="7200" dirty="0"/>
              <a:t>Сравнение</a:t>
            </a:r>
          </a:p>
        </p:txBody>
      </p:sp>
      <p:graphicFrame>
        <p:nvGraphicFramePr>
          <p:cNvPr id="5" name="Таблица 4">
            <a:extLst>
              <a:ext uri="{FF2B5EF4-FFF2-40B4-BE49-F238E27FC236}">
                <a16:creationId xmlns:a16="http://schemas.microsoft.com/office/drawing/2014/main" id="{22D5684E-9D85-46F6-812A-BD9A91F12F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5499515"/>
              </p:ext>
            </p:extLst>
          </p:nvPr>
        </p:nvGraphicFramePr>
        <p:xfrm>
          <a:off x="554196" y="2727025"/>
          <a:ext cx="19019520" cy="68755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54880">
                  <a:extLst>
                    <a:ext uri="{9D8B030D-6E8A-4147-A177-3AD203B41FA5}">
                      <a16:colId xmlns:a16="http://schemas.microsoft.com/office/drawing/2014/main" val="2174585167"/>
                    </a:ext>
                  </a:extLst>
                </a:gridCol>
                <a:gridCol w="4754880">
                  <a:extLst>
                    <a:ext uri="{9D8B030D-6E8A-4147-A177-3AD203B41FA5}">
                      <a16:colId xmlns:a16="http://schemas.microsoft.com/office/drawing/2014/main" val="3314711885"/>
                    </a:ext>
                  </a:extLst>
                </a:gridCol>
                <a:gridCol w="4754880">
                  <a:extLst>
                    <a:ext uri="{9D8B030D-6E8A-4147-A177-3AD203B41FA5}">
                      <a16:colId xmlns:a16="http://schemas.microsoft.com/office/drawing/2014/main" val="1098978492"/>
                    </a:ext>
                  </a:extLst>
                </a:gridCol>
                <a:gridCol w="4754880">
                  <a:extLst>
                    <a:ext uri="{9D8B030D-6E8A-4147-A177-3AD203B41FA5}">
                      <a16:colId xmlns:a16="http://schemas.microsoft.com/office/drawing/2014/main" val="1454590301"/>
                    </a:ext>
                  </a:extLst>
                </a:gridCol>
              </a:tblGrid>
              <a:tr h="799946">
                <a:tc>
                  <a:txBody>
                    <a:bodyPr/>
                    <a:lstStyle/>
                    <a:p>
                      <a:pPr algn="ctr"/>
                      <a:endParaRPr lang="ru-RU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ysClr val="windowText" lastClr="000000"/>
                          </a:solidFill>
                        </a:rPr>
                        <a:t>SpringBootTest</a:t>
                      </a:r>
                      <a:endParaRPr lang="ru-RU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Docker</a:t>
                      </a:r>
                      <a:endParaRPr lang="ru-RU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ysClr val="windowText" lastClr="000000"/>
                          </a:solidFill>
                        </a:rPr>
                        <a:t>Kube</a:t>
                      </a:r>
                      <a:endParaRPr lang="ru-RU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91911318"/>
                  </a:ext>
                </a:extLst>
              </a:tr>
              <a:tr h="1280160">
                <a:tc>
                  <a:txBody>
                    <a:bodyPr/>
                    <a:lstStyle/>
                    <a:p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Подходит для многомодульных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Да*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Да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Да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4387629"/>
                  </a:ext>
                </a:extLst>
              </a:tr>
              <a:tr h="1198852">
                <a:tc>
                  <a:txBody>
                    <a:bodyPr/>
                    <a:lstStyle/>
                    <a:p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Где гонятся </a:t>
                      </a:r>
                      <a:r>
                        <a:rPr lang="ru-RU" dirty="0" err="1">
                          <a:solidFill>
                            <a:sysClr val="windowText" lastClr="000000"/>
                          </a:solidFill>
                        </a:rPr>
                        <a:t>автотесты</a:t>
                      </a:r>
                      <a:endParaRPr lang="ru-RU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5095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GitLab Runner / </a:t>
                      </a:r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На </a:t>
                      </a:r>
                      <a:r>
                        <a:rPr lang="ru-RU" dirty="0" err="1">
                          <a:solidFill>
                            <a:sysClr val="windowText" lastClr="000000"/>
                          </a:solidFill>
                        </a:rPr>
                        <a:t>локалке</a:t>
                      </a:r>
                      <a:endParaRPr lang="ru-RU" dirty="0">
                        <a:solidFill>
                          <a:sysClr val="windowText" lastClr="000000"/>
                        </a:solidFill>
                      </a:endParaRPr>
                    </a:p>
                    <a:p>
                      <a:endParaRPr lang="ru-RU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5095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GitLab Runner / </a:t>
                      </a:r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На </a:t>
                      </a:r>
                      <a:r>
                        <a:rPr lang="ru-RU" dirty="0" err="1">
                          <a:solidFill>
                            <a:sysClr val="windowText" lastClr="000000"/>
                          </a:solidFill>
                        </a:rPr>
                        <a:t>локалке</a:t>
                      </a:r>
                      <a:endParaRPr lang="ru-RU" dirty="0">
                        <a:solidFill>
                          <a:sysClr val="windowText" lastClr="000000"/>
                        </a:solidFill>
                      </a:endParaRPr>
                    </a:p>
                    <a:p>
                      <a:endParaRPr lang="ru-RU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Только в </a:t>
                      </a:r>
                      <a:r>
                        <a:rPr lang="en-US" dirty="0" err="1">
                          <a:solidFill>
                            <a:sysClr val="windowText" lastClr="000000"/>
                          </a:solidFill>
                        </a:rPr>
                        <a:t>Kube</a:t>
                      </a:r>
                      <a:endParaRPr lang="ru-RU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0119916"/>
                  </a:ext>
                </a:extLst>
              </a:tr>
              <a:tr h="1198852">
                <a:tc>
                  <a:txBody>
                    <a:bodyPr/>
                    <a:lstStyle/>
                    <a:p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Время старта 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~</a:t>
                      </a:r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20 секунд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~</a:t>
                      </a:r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1-2 минуты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~</a:t>
                      </a:r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10 минут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218603"/>
                  </a:ext>
                </a:extLst>
              </a:tr>
              <a:tr h="1198852">
                <a:tc>
                  <a:txBody>
                    <a:bodyPr/>
                    <a:lstStyle/>
                    <a:p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Чистая база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Да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Да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Только если играть в создание схемы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4870218"/>
                  </a:ext>
                </a:extLst>
              </a:tr>
              <a:tr h="1198852">
                <a:tc>
                  <a:txBody>
                    <a:bodyPr/>
                    <a:lstStyle/>
                    <a:p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Долгоживущий для ручных тестировщиков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err="1">
                          <a:solidFill>
                            <a:sysClr val="windowText" lastClr="000000"/>
                          </a:solidFill>
                        </a:rPr>
                        <a:t>Локалка</a:t>
                      </a:r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. Если нужны </a:t>
                      </a: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TC</a:t>
                      </a:r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, то танцы с </a:t>
                      </a: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docker.</a:t>
                      </a:r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err="1">
                          <a:solidFill>
                            <a:sysClr val="windowText" lastClr="000000"/>
                          </a:solidFill>
                        </a:rPr>
                        <a:t>Локалка</a:t>
                      </a:r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. Танцы с </a:t>
                      </a: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docker</a:t>
                      </a:r>
                      <a:endParaRPr lang="ru-RU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solidFill>
                            <a:sysClr val="windowText" lastClr="000000"/>
                          </a:solidFill>
                        </a:rPr>
                        <a:t>Kube</a:t>
                      </a: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. </a:t>
                      </a:r>
                      <a:r>
                        <a:rPr lang="ru-RU" dirty="0">
                          <a:solidFill>
                            <a:sysClr val="windowText" lastClr="000000"/>
                          </a:solidFill>
                        </a:rPr>
                        <a:t>Танцы с ресурсами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07857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385703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31346AE-86C9-482B-8245-88C6FC292438}"/>
              </a:ext>
            </a:extLst>
          </p:cNvPr>
          <p:cNvSpPr txBox="1"/>
          <p:nvPr/>
        </p:nvSpPr>
        <p:spPr>
          <a:xfrm>
            <a:off x="7056459" y="426181"/>
            <a:ext cx="78394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7200" dirty="0"/>
              <a:t>Как оформляются?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2DB286A-2FA4-44B0-9D1D-6A8E56301A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5800" y="1962534"/>
            <a:ext cx="16756312" cy="8933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468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06A7762-3981-4C85-BCF2-3AEFC64025DB}"/>
              </a:ext>
            </a:extLst>
          </p:cNvPr>
          <p:cNvSpPr txBox="1"/>
          <p:nvPr/>
        </p:nvSpPr>
        <p:spPr>
          <a:xfrm>
            <a:off x="7633250" y="1179660"/>
            <a:ext cx="48614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7200" dirty="0"/>
              <a:t>Требования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407277-CD65-45CC-8935-5D1E8DD8158C}"/>
              </a:ext>
            </a:extLst>
          </p:cNvPr>
          <p:cNvSpPr txBox="1"/>
          <p:nvPr/>
        </p:nvSpPr>
        <p:spPr>
          <a:xfrm>
            <a:off x="2089466" y="3861227"/>
            <a:ext cx="15948980" cy="7509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82775" indent="-887413" defTabSz="179388">
              <a:spcBef>
                <a:spcPts val="1200"/>
              </a:spcBef>
              <a:buFont typeface="+mj-lt"/>
              <a:buAutoNum type="arabicPeriod"/>
            </a:pPr>
            <a:r>
              <a:rPr lang="ru-RU" sz="4800" dirty="0"/>
              <a:t>Все пункты от </a:t>
            </a:r>
            <a:r>
              <a:rPr lang="en-US" sz="4800" dirty="0"/>
              <a:t>Service Test</a:t>
            </a:r>
            <a:endParaRPr lang="ru-RU" sz="4800" dirty="0"/>
          </a:p>
          <a:p>
            <a:pPr marL="1882775" indent="-887413" defTabSz="179388">
              <a:spcBef>
                <a:spcPts val="1200"/>
              </a:spcBef>
              <a:buFont typeface="+mj-lt"/>
              <a:buAutoNum type="arabicPeriod"/>
            </a:pPr>
            <a:r>
              <a:rPr lang="ru-RU" sz="4800" dirty="0"/>
              <a:t>Запускать тесты необходимо на отдельном инстансе приложения (не </a:t>
            </a:r>
            <a:r>
              <a:rPr lang="en-US" sz="4800" dirty="0"/>
              <a:t>QA</a:t>
            </a:r>
            <a:r>
              <a:rPr lang="ru-RU" sz="4800" dirty="0"/>
              <a:t>)</a:t>
            </a:r>
          </a:p>
          <a:p>
            <a:pPr marL="1882775" indent="-887413" defTabSz="179388">
              <a:spcBef>
                <a:spcPts val="1200"/>
              </a:spcBef>
              <a:buFont typeface="+mj-lt"/>
              <a:buAutoNum type="arabicPeriod"/>
            </a:pPr>
            <a:r>
              <a:rPr lang="ru-RU" sz="4800" dirty="0"/>
              <a:t>При разработке вашего приложения необходимо думать, о том, как другие пользователи будут тестировать их приложения.</a:t>
            </a:r>
            <a:endParaRPr lang="en-US" sz="4800" dirty="0"/>
          </a:p>
          <a:p>
            <a:pPr marL="1882775" indent="-887413" defTabSz="179388">
              <a:spcBef>
                <a:spcPts val="1200"/>
              </a:spcBef>
              <a:buFont typeface="+mj-lt"/>
              <a:buAutoNum type="arabicPeriod"/>
            </a:pPr>
            <a:endParaRPr lang="en-US" sz="4800" dirty="0"/>
          </a:p>
          <a:p>
            <a:pPr marL="1882775" indent="-887413" defTabSz="179388">
              <a:spcBef>
                <a:spcPts val="1200"/>
              </a:spcBef>
              <a:buFont typeface="+mj-lt"/>
              <a:buAutoNum type="arabicPeriod"/>
            </a:pPr>
            <a:endParaRPr lang="ru-RU" sz="4800" dirty="0"/>
          </a:p>
          <a:p>
            <a:pPr marL="1882775" indent="-887413" defTabSz="179388">
              <a:spcBef>
                <a:spcPts val="1200"/>
              </a:spcBef>
              <a:buFont typeface="+mj-lt"/>
              <a:buAutoNum type="arabicPeriod"/>
            </a:pPr>
            <a:endParaRPr lang="ru-RU" sz="4800" dirty="0"/>
          </a:p>
        </p:txBody>
      </p:sp>
    </p:spTree>
    <p:extLst>
      <p:ext uri="{BB962C8B-B14F-4D97-AF65-F5344CB8AC3E}">
        <p14:creationId xmlns:p14="http://schemas.microsoft.com/office/powerpoint/2010/main" val="2469328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01A678B7-5DFD-4A37-BC5C-26ABD86E0E32}"/>
              </a:ext>
            </a:extLst>
          </p:cNvPr>
          <p:cNvGrpSpPr/>
          <p:nvPr/>
        </p:nvGrpSpPr>
        <p:grpSpPr>
          <a:xfrm>
            <a:off x="4608063" y="2667287"/>
            <a:ext cx="8701549" cy="7900425"/>
            <a:chOff x="4365523" y="1120878"/>
            <a:chExt cx="9674942" cy="9729224"/>
          </a:xfrm>
        </p:grpSpPr>
        <p:sp>
          <p:nvSpPr>
            <p:cNvPr id="2" name="Равнобедренный треугольник 1">
              <a:extLst>
                <a:ext uri="{FF2B5EF4-FFF2-40B4-BE49-F238E27FC236}">
                  <a16:creationId xmlns:a16="http://schemas.microsoft.com/office/drawing/2014/main" id="{DBC9FEF9-12A8-4DD5-B19F-EE38813809DE}"/>
                </a:ext>
              </a:extLst>
            </p:cNvPr>
            <p:cNvSpPr/>
            <p:nvPr/>
          </p:nvSpPr>
          <p:spPr>
            <a:xfrm>
              <a:off x="4365523" y="1120878"/>
              <a:ext cx="9674942" cy="9729224"/>
            </a:xfrm>
            <a:prstGeom prst="triangle">
              <a:avLst>
                <a:gd name="adj" fmla="val 4969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cxnSp>
          <p:nvCxnSpPr>
            <p:cNvPr id="4" name="Прямая соединительная линия 3">
              <a:extLst>
                <a:ext uri="{FF2B5EF4-FFF2-40B4-BE49-F238E27FC236}">
                  <a16:creationId xmlns:a16="http://schemas.microsoft.com/office/drawing/2014/main" id="{9F6036FD-7DD7-4555-902F-3501545BDCD9}"/>
                </a:ext>
              </a:extLst>
            </p:cNvPr>
            <p:cNvCxnSpPr>
              <a:cxnSpLocks/>
            </p:cNvCxnSpPr>
            <p:nvPr/>
          </p:nvCxnSpPr>
          <p:spPr>
            <a:xfrm>
              <a:off x="5486400" y="8554065"/>
              <a:ext cx="745490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Прямая соединительная линия 15">
              <a:extLst>
                <a:ext uri="{FF2B5EF4-FFF2-40B4-BE49-F238E27FC236}">
                  <a16:creationId xmlns:a16="http://schemas.microsoft.com/office/drawing/2014/main" id="{E0051409-763B-47B5-B85B-2E6B1E30D2AA}"/>
                </a:ext>
              </a:extLst>
            </p:cNvPr>
            <p:cNvCxnSpPr>
              <a:cxnSpLocks/>
              <a:stCxn id="2" idx="1"/>
              <a:endCxn id="2" idx="5"/>
            </p:cNvCxnSpPr>
            <p:nvPr/>
          </p:nvCxnSpPr>
          <p:spPr>
            <a:xfrm>
              <a:off x="6769504" y="5985490"/>
              <a:ext cx="4837471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Прямая соединительная линия 19">
              <a:extLst>
                <a:ext uri="{FF2B5EF4-FFF2-40B4-BE49-F238E27FC236}">
                  <a16:creationId xmlns:a16="http://schemas.microsoft.com/office/drawing/2014/main" id="{94CF8BD3-79A2-41AD-AF53-054B2B6793F7}"/>
                </a:ext>
              </a:extLst>
            </p:cNvPr>
            <p:cNvCxnSpPr>
              <a:cxnSpLocks/>
            </p:cNvCxnSpPr>
            <p:nvPr/>
          </p:nvCxnSpPr>
          <p:spPr>
            <a:xfrm>
              <a:off x="8142514" y="3336262"/>
              <a:ext cx="213360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6" name="Picture 2" descr="Бизнес-идея: большая красная кнопка исполняет любое желание">
            <a:extLst>
              <a:ext uri="{FF2B5EF4-FFF2-40B4-BE49-F238E27FC236}">
                <a16:creationId xmlns:a16="http://schemas.microsoft.com/office/drawing/2014/main" id="{D1FB061B-7FD2-4F9F-929C-E0C984ECB0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14" b="5020"/>
          <a:stretch/>
        </p:blipFill>
        <p:spPr bwMode="auto">
          <a:xfrm>
            <a:off x="8403120" y="2308172"/>
            <a:ext cx="1111437" cy="788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Бизнес-идея: большая красная кнопка исполняет любое желание">
            <a:extLst>
              <a:ext uri="{FF2B5EF4-FFF2-40B4-BE49-F238E27FC236}">
                <a16:creationId xmlns:a16="http://schemas.microsoft.com/office/drawing/2014/main" id="{663E9FD1-2F24-4D32-8821-652EA9040B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14" b="5020"/>
          <a:stretch/>
        </p:blipFill>
        <p:spPr bwMode="auto">
          <a:xfrm>
            <a:off x="7853722" y="3631232"/>
            <a:ext cx="2210234" cy="1568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Бизнес-идея: большая красная кнопка исполняет любое желание">
            <a:extLst>
              <a:ext uri="{FF2B5EF4-FFF2-40B4-BE49-F238E27FC236}">
                <a16:creationId xmlns:a16="http://schemas.microsoft.com/office/drawing/2014/main" id="{0085EBDD-9C7E-4FC0-A623-AE2F3398B4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14" b="5020"/>
          <a:stretch/>
        </p:blipFill>
        <p:spPr bwMode="auto">
          <a:xfrm>
            <a:off x="7374503" y="5479820"/>
            <a:ext cx="3168672" cy="2275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Бизнес-идея: большая красная кнопка исполняет любое желание">
            <a:extLst>
              <a:ext uri="{FF2B5EF4-FFF2-40B4-BE49-F238E27FC236}">
                <a16:creationId xmlns:a16="http://schemas.microsoft.com/office/drawing/2014/main" id="{2B97CFA4-1817-415D-8964-93A30B44A5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14" b="5020"/>
          <a:stretch/>
        </p:blipFill>
        <p:spPr bwMode="auto">
          <a:xfrm>
            <a:off x="6975617" y="8035606"/>
            <a:ext cx="3966444" cy="2814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E80F80EC-040A-4283-A095-BB62F77E85BB}"/>
              </a:ext>
            </a:extLst>
          </p:cNvPr>
          <p:cNvSpPr/>
          <p:nvPr/>
        </p:nvSpPr>
        <p:spPr>
          <a:xfrm>
            <a:off x="5290836" y="1149492"/>
            <a:ext cx="10433434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6600" i="1" dirty="0">
                <a:solidFill>
                  <a:srgbClr val="202122"/>
                </a:solidFill>
                <a:latin typeface="Arial" panose="020B0604020202020204" pitchFamily="34" charset="0"/>
              </a:rPr>
              <a:t>Пирамида тестирования</a:t>
            </a:r>
            <a:endParaRPr lang="ru-RU" sz="66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5B84BE1-826B-4A16-9123-560ED2F4F90C}"/>
              </a:ext>
            </a:extLst>
          </p:cNvPr>
          <p:cNvSpPr txBox="1"/>
          <p:nvPr/>
        </p:nvSpPr>
        <p:spPr>
          <a:xfrm>
            <a:off x="8071622" y="9114292"/>
            <a:ext cx="17478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/>
              <a:t>Unit</a:t>
            </a:r>
            <a:endParaRPr lang="ru-RU" sz="7200" dirty="0"/>
          </a:p>
        </p:txBody>
      </p:sp>
    </p:spTree>
    <p:extLst>
      <p:ext uri="{BB962C8B-B14F-4D97-AF65-F5344CB8AC3E}">
        <p14:creationId xmlns:p14="http://schemas.microsoft.com/office/powerpoint/2010/main" val="3171980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30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5214AD96-9757-456D-BD0B-0D805DCCA36D}"/>
              </a:ext>
            </a:extLst>
          </p:cNvPr>
          <p:cNvGrpSpPr/>
          <p:nvPr/>
        </p:nvGrpSpPr>
        <p:grpSpPr>
          <a:xfrm>
            <a:off x="4608063" y="2667287"/>
            <a:ext cx="8701549" cy="7900425"/>
            <a:chOff x="4608063" y="2667287"/>
            <a:chExt cx="8701549" cy="7900425"/>
          </a:xfrm>
        </p:grpSpPr>
        <p:grpSp>
          <p:nvGrpSpPr>
            <p:cNvPr id="5" name="Группа 4">
              <a:extLst>
                <a:ext uri="{FF2B5EF4-FFF2-40B4-BE49-F238E27FC236}">
                  <a16:creationId xmlns:a16="http://schemas.microsoft.com/office/drawing/2014/main" id="{A961CB78-65F2-46EE-87B7-9F3B1050F08E}"/>
                </a:ext>
              </a:extLst>
            </p:cNvPr>
            <p:cNvGrpSpPr/>
            <p:nvPr/>
          </p:nvGrpSpPr>
          <p:grpSpPr>
            <a:xfrm>
              <a:off x="4608063" y="2667287"/>
              <a:ext cx="8701549" cy="7900425"/>
              <a:chOff x="4365523" y="1120878"/>
              <a:chExt cx="9674942" cy="9729224"/>
            </a:xfrm>
          </p:grpSpPr>
          <p:sp>
            <p:nvSpPr>
              <p:cNvPr id="10" name="Равнобедренный треугольник 9">
                <a:extLst>
                  <a:ext uri="{FF2B5EF4-FFF2-40B4-BE49-F238E27FC236}">
                    <a16:creationId xmlns:a16="http://schemas.microsoft.com/office/drawing/2014/main" id="{0E6ADFB3-C96B-4DFB-A11B-8576FA891342}"/>
                  </a:ext>
                </a:extLst>
              </p:cNvPr>
              <p:cNvSpPr/>
              <p:nvPr/>
            </p:nvSpPr>
            <p:spPr>
              <a:xfrm>
                <a:off x="4365523" y="1120878"/>
                <a:ext cx="9674942" cy="9729224"/>
              </a:xfrm>
              <a:prstGeom prst="triangle">
                <a:avLst>
                  <a:gd name="adj" fmla="val 49695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cxnSp>
            <p:nvCxnSpPr>
              <p:cNvPr id="11" name="Прямая соединительная линия 10">
                <a:extLst>
                  <a:ext uri="{FF2B5EF4-FFF2-40B4-BE49-F238E27FC236}">
                    <a16:creationId xmlns:a16="http://schemas.microsoft.com/office/drawing/2014/main" id="{47861A8E-90A5-4311-8DA1-AE474A0BC16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86400" y="8554065"/>
                <a:ext cx="745490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" name="Прямая соединительная линия 11">
                <a:extLst>
                  <a:ext uri="{FF2B5EF4-FFF2-40B4-BE49-F238E27FC236}">
                    <a16:creationId xmlns:a16="http://schemas.microsoft.com/office/drawing/2014/main" id="{70E56A2A-63A8-4D62-92CD-0BE210D41DD0}"/>
                  </a:ext>
                </a:extLst>
              </p:cNvPr>
              <p:cNvCxnSpPr>
                <a:cxnSpLocks/>
                <a:stCxn id="10" idx="1"/>
                <a:endCxn id="10" idx="5"/>
              </p:cNvCxnSpPr>
              <p:nvPr/>
            </p:nvCxnSpPr>
            <p:spPr>
              <a:xfrm>
                <a:off x="6769504" y="5985490"/>
                <a:ext cx="4837471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" name="Прямая соединительная линия 12">
                <a:extLst>
                  <a:ext uri="{FF2B5EF4-FFF2-40B4-BE49-F238E27FC236}">
                    <a16:creationId xmlns:a16="http://schemas.microsoft.com/office/drawing/2014/main" id="{4380AC37-3A50-4625-A07D-7ABC2DF12E8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42514" y="3336262"/>
                <a:ext cx="213360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E389754-60E2-4847-9821-03A0CD139FC1}"/>
                </a:ext>
              </a:extLst>
            </p:cNvPr>
            <p:cNvSpPr txBox="1"/>
            <p:nvPr/>
          </p:nvSpPr>
          <p:spPr>
            <a:xfrm>
              <a:off x="8071622" y="9114292"/>
              <a:ext cx="174789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200" dirty="0"/>
                <a:t>Unit</a:t>
              </a:r>
              <a:endParaRPr lang="ru-RU" sz="7200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C6B1DA1-1E94-4D82-A799-9109EE3F65A6}"/>
                </a:ext>
              </a:extLst>
            </p:cNvPr>
            <p:cNvSpPr txBox="1"/>
            <p:nvPr/>
          </p:nvSpPr>
          <p:spPr>
            <a:xfrm>
              <a:off x="7465783" y="7148794"/>
              <a:ext cx="3165884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200" dirty="0"/>
                <a:t>Service</a:t>
              </a:r>
              <a:endParaRPr lang="ru-RU" sz="7200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F8AB740-6BC1-442A-BB21-B8885E454992}"/>
                </a:ext>
              </a:extLst>
            </p:cNvPr>
            <p:cNvSpPr txBox="1"/>
            <p:nvPr/>
          </p:nvSpPr>
          <p:spPr>
            <a:xfrm>
              <a:off x="7996725" y="5060860"/>
              <a:ext cx="2048774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200" dirty="0"/>
                <a:t>Auto</a:t>
              </a:r>
              <a:endParaRPr lang="ru-RU" sz="7200" dirty="0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DB09BD8C-085B-4D7B-A814-A74594EA8A2B}"/>
              </a:ext>
            </a:extLst>
          </p:cNvPr>
          <p:cNvSpPr txBox="1"/>
          <p:nvPr/>
        </p:nvSpPr>
        <p:spPr>
          <a:xfrm>
            <a:off x="7514452" y="3082211"/>
            <a:ext cx="34350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/>
              <a:t>Product</a:t>
            </a:r>
            <a:endParaRPr lang="ru-RU" sz="7200" dirty="0"/>
          </a:p>
        </p:txBody>
      </p:sp>
    </p:spTree>
    <p:extLst>
      <p:ext uri="{BB962C8B-B14F-4D97-AF65-F5344CB8AC3E}">
        <p14:creationId xmlns:p14="http://schemas.microsoft.com/office/powerpoint/2010/main" val="32055895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id="{C4FFFF5F-E9FB-4C8C-A800-B68BFB9E8D3C}"/>
              </a:ext>
            </a:extLst>
          </p:cNvPr>
          <p:cNvSpPr/>
          <p:nvPr/>
        </p:nvSpPr>
        <p:spPr>
          <a:xfrm>
            <a:off x="428732" y="1946755"/>
            <a:ext cx="19270449" cy="89080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6600" dirty="0"/>
              <a:t>Продукт</a:t>
            </a:r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91F030A-BDDD-4ED5-8062-AB79C109F13D}"/>
              </a:ext>
            </a:extLst>
          </p:cNvPr>
          <p:cNvSpPr txBox="1"/>
          <p:nvPr/>
        </p:nvSpPr>
        <p:spPr>
          <a:xfrm>
            <a:off x="5450204" y="821302"/>
            <a:ext cx="92275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7200" dirty="0"/>
              <a:t>Тесты на весь продукт</a:t>
            </a:r>
          </a:p>
        </p:txBody>
      </p:sp>
      <p:sp>
        <p:nvSpPr>
          <p:cNvPr id="5" name="Овал 4">
            <a:extLst>
              <a:ext uri="{FF2B5EF4-FFF2-40B4-BE49-F238E27FC236}">
                <a16:creationId xmlns:a16="http://schemas.microsoft.com/office/drawing/2014/main" id="{BDDA5093-9FD4-4FA7-9380-62F679E7D23E}"/>
              </a:ext>
            </a:extLst>
          </p:cNvPr>
          <p:cNvSpPr/>
          <p:nvPr/>
        </p:nvSpPr>
        <p:spPr>
          <a:xfrm>
            <a:off x="1400627" y="2671227"/>
            <a:ext cx="3848570" cy="3729557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Mobile</a:t>
            </a:r>
            <a:endParaRPr lang="ru-RU" dirty="0"/>
          </a:p>
        </p:txBody>
      </p:sp>
      <p:sp>
        <p:nvSpPr>
          <p:cNvPr id="9" name="Овал 8">
            <a:extLst>
              <a:ext uri="{FF2B5EF4-FFF2-40B4-BE49-F238E27FC236}">
                <a16:creationId xmlns:a16="http://schemas.microsoft.com/office/drawing/2014/main" id="{056E7B1F-846B-4373-8957-B68F00103727}"/>
              </a:ext>
            </a:extLst>
          </p:cNvPr>
          <p:cNvSpPr/>
          <p:nvPr/>
        </p:nvSpPr>
        <p:spPr>
          <a:xfrm>
            <a:off x="14677708" y="2472664"/>
            <a:ext cx="3848571" cy="3729557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3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Процесс</a:t>
            </a:r>
            <a:endParaRPr lang="ru-RU" dirty="0"/>
          </a:p>
        </p:txBody>
      </p:sp>
      <p:sp>
        <p:nvSpPr>
          <p:cNvPr id="14" name="Овал 13">
            <a:extLst>
              <a:ext uri="{FF2B5EF4-FFF2-40B4-BE49-F238E27FC236}">
                <a16:creationId xmlns:a16="http://schemas.microsoft.com/office/drawing/2014/main" id="{8ECBF2F9-56CC-46F8-B4ED-F76BAAD54299}"/>
              </a:ext>
            </a:extLst>
          </p:cNvPr>
          <p:cNvSpPr/>
          <p:nvPr/>
        </p:nvSpPr>
        <p:spPr>
          <a:xfrm>
            <a:off x="4194129" y="6877279"/>
            <a:ext cx="3583099" cy="3729556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36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Автотесты</a:t>
            </a:r>
            <a:r>
              <a:rPr lang="ru-RU" sz="3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3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mobile</a:t>
            </a:r>
            <a:endParaRPr lang="ru-RU" dirty="0"/>
          </a:p>
        </p:txBody>
      </p:sp>
      <p:cxnSp>
        <p:nvCxnSpPr>
          <p:cNvPr id="15" name="Прямая со стрелкой 14">
            <a:extLst>
              <a:ext uri="{FF2B5EF4-FFF2-40B4-BE49-F238E27FC236}">
                <a16:creationId xmlns:a16="http://schemas.microsoft.com/office/drawing/2014/main" id="{94B0A588-37E1-4ED6-98AD-8C7679DA91FA}"/>
              </a:ext>
            </a:extLst>
          </p:cNvPr>
          <p:cNvCxnSpPr>
            <a:cxnSpLocks/>
            <a:stCxn id="5" idx="5"/>
            <a:endCxn id="14" idx="0"/>
          </p:cNvCxnSpPr>
          <p:nvPr/>
        </p:nvCxnSpPr>
        <p:spPr>
          <a:xfrm>
            <a:off x="4685587" y="5854603"/>
            <a:ext cx="1300092" cy="102267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7ED695A7-B939-41D1-AA5D-B507F7A68C89}"/>
              </a:ext>
            </a:extLst>
          </p:cNvPr>
          <p:cNvGrpSpPr/>
          <p:nvPr/>
        </p:nvGrpSpPr>
        <p:grpSpPr>
          <a:xfrm>
            <a:off x="12085212" y="5656040"/>
            <a:ext cx="3848572" cy="4950796"/>
            <a:chOff x="12085212" y="5656040"/>
            <a:chExt cx="3848572" cy="4950796"/>
          </a:xfrm>
        </p:grpSpPr>
        <p:sp>
          <p:nvSpPr>
            <p:cNvPr id="13" name="Овал 12">
              <a:extLst>
                <a:ext uri="{FF2B5EF4-FFF2-40B4-BE49-F238E27FC236}">
                  <a16:creationId xmlns:a16="http://schemas.microsoft.com/office/drawing/2014/main" id="{09E61D02-2D60-4727-BE6F-9678E98DDC36}"/>
                </a:ext>
              </a:extLst>
            </p:cNvPr>
            <p:cNvSpPr/>
            <p:nvPr/>
          </p:nvSpPr>
          <p:spPr>
            <a:xfrm>
              <a:off x="12085212" y="6877279"/>
              <a:ext cx="3848572" cy="3729557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ru-RU" sz="3600" dirty="0" err="1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Автотесты</a:t>
              </a:r>
              <a:r>
                <a:rPr lang="ru-RU" sz="36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продукта</a:t>
              </a:r>
              <a:endParaRPr lang="ru-RU" dirty="0"/>
            </a:p>
          </p:txBody>
        </p:sp>
        <p:cxnSp>
          <p:nvCxnSpPr>
            <p:cNvPr id="20" name="Прямая со стрелкой 19">
              <a:extLst>
                <a:ext uri="{FF2B5EF4-FFF2-40B4-BE49-F238E27FC236}">
                  <a16:creationId xmlns:a16="http://schemas.microsoft.com/office/drawing/2014/main" id="{8227BA3D-73F1-4AA0-9D09-E7D2A4D49A1F}"/>
                </a:ext>
              </a:extLst>
            </p:cNvPr>
            <p:cNvCxnSpPr>
              <a:cxnSpLocks/>
              <a:stCxn id="9" idx="3"/>
            </p:cNvCxnSpPr>
            <p:nvPr/>
          </p:nvCxnSpPr>
          <p:spPr>
            <a:xfrm flipH="1">
              <a:off x="14009498" y="5656040"/>
              <a:ext cx="1231820" cy="1221239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cxnSp>
        <p:nvCxnSpPr>
          <p:cNvPr id="23" name="Прямая со стрелкой 22">
            <a:extLst>
              <a:ext uri="{FF2B5EF4-FFF2-40B4-BE49-F238E27FC236}">
                <a16:creationId xmlns:a16="http://schemas.microsoft.com/office/drawing/2014/main" id="{AE988C1C-322F-431D-B822-21FF697131F5}"/>
              </a:ext>
            </a:extLst>
          </p:cNvPr>
          <p:cNvCxnSpPr>
            <a:cxnSpLocks/>
            <a:stCxn id="13" idx="2"/>
            <a:endCxn id="14" idx="6"/>
          </p:cNvCxnSpPr>
          <p:nvPr/>
        </p:nvCxnSpPr>
        <p:spPr>
          <a:xfrm flipH="1" flipV="1">
            <a:off x="7777228" y="8742057"/>
            <a:ext cx="4307984" cy="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6" name="Прямая со стрелкой 25">
            <a:extLst>
              <a:ext uri="{FF2B5EF4-FFF2-40B4-BE49-F238E27FC236}">
                <a16:creationId xmlns:a16="http://schemas.microsoft.com/office/drawing/2014/main" id="{1321A0E1-591B-42DF-BF06-D3D62D573E34}"/>
              </a:ext>
            </a:extLst>
          </p:cNvPr>
          <p:cNvCxnSpPr>
            <a:cxnSpLocks/>
          </p:cNvCxnSpPr>
          <p:nvPr/>
        </p:nvCxnSpPr>
        <p:spPr>
          <a:xfrm>
            <a:off x="7723835" y="8156851"/>
            <a:ext cx="4468165" cy="3758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4060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5" grpId="0" animBg="1"/>
      <p:bldP spid="9" grpId="0" animBg="1"/>
      <p:bldP spid="14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91F030A-BDDD-4ED5-8062-AB79C109F13D}"/>
              </a:ext>
            </a:extLst>
          </p:cNvPr>
          <p:cNvSpPr txBox="1"/>
          <p:nvPr/>
        </p:nvSpPr>
        <p:spPr>
          <a:xfrm>
            <a:off x="5450203" y="821302"/>
            <a:ext cx="102125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7200" dirty="0"/>
              <a:t>Что делать прям сейчас?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D9B834-49A8-418A-9A99-03E018A0CCA8}"/>
              </a:ext>
            </a:extLst>
          </p:cNvPr>
          <p:cNvSpPr txBox="1"/>
          <p:nvPr/>
        </p:nvSpPr>
        <p:spPr>
          <a:xfrm>
            <a:off x="2598482" y="3759786"/>
            <a:ext cx="15214421" cy="58169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ru-RU" sz="4800" dirty="0"/>
              <a:t>Идти по пирамиде тестирования снизу вверх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ru-RU" sz="4800" dirty="0"/>
              <a:t>Проверить наличие нужных компетенций в команде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ru-RU" sz="4800" dirty="0"/>
              <a:t>Обсудить план внедрения автоматизации с Заказчиками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endParaRPr lang="ru-RU" sz="4800" dirty="0"/>
          </a:p>
        </p:txBody>
      </p:sp>
    </p:spTree>
    <p:extLst>
      <p:ext uri="{BB962C8B-B14F-4D97-AF65-F5344CB8AC3E}">
        <p14:creationId xmlns:p14="http://schemas.microsoft.com/office/powerpoint/2010/main" val="14279230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91F030A-BDDD-4ED5-8062-AB79C109F13D}"/>
              </a:ext>
            </a:extLst>
          </p:cNvPr>
          <p:cNvSpPr txBox="1"/>
          <p:nvPr/>
        </p:nvSpPr>
        <p:spPr>
          <a:xfrm>
            <a:off x="5450203" y="821302"/>
            <a:ext cx="10212583" cy="27238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7200" dirty="0"/>
              <a:t>Что делать прям сейчас?</a:t>
            </a:r>
          </a:p>
          <a:p>
            <a:pPr algn="ctr">
              <a:lnSpc>
                <a:spcPct val="150000"/>
              </a:lnSpc>
            </a:pPr>
            <a:r>
              <a:rPr lang="en-US" sz="7200" dirty="0"/>
              <a:t>Unit </a:t>
            </a:r>
            <a:r>
              <a:rPr lang="ru-RU" sz="7200" dirty="0"/>
              <a:t>тесты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D9B834-49A8-418A-9A99-03E018A0CCA8}"/>
              </a:ext>
            </a:extLst>
          </p:cNvPr>
          <p:cNvSpPr txBox="1"/>
          <p:nvPr/>
        </p:nvSpPr>
        <p:spPr>
          <a:xfrm>
            <a:off x="2598482" y="3759786"/>
            <a:ext cx="15711352" cy="58169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ru-RU" sz="4800" dirty="0"/>
              <a:t>Договориться, что покрывать </a:t>
            </a:r>
            <a:r>
              <a:rPr lang="en-US" sz="4800" dirty="0"/>
              <a:t>Unit </a:t>
            </a:r>
            <a:r>
              <a:rPr lang="ru-RU" sz="4800" dirty="0"/>
              <a:t>тестами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ru-RU" sz="4800" dirty="0"/>
              <a:t>Оценить текущее качество покрытие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ru-RU" sz="4800" dirty="0"/>
              <a:t>Составить план повышения качества до (</a:t>
            </a:r>
            <a:r>
              <a:rPr lang="en-US" sz="4800" dirty="0"/>
              <a:t>~80%</a:t>
            </a:r>
            <a:r>
              <a:rPr lang="ru-RU" sz="4800" dirty="0"/>
              <a:t>) если нужно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ru-RU" sz="4800" dirty="0"/>
              <a:t>Настроить покрытие по </a:t>
            </a:r>
            <a:r>
              <a:rPr lang="en-US" sz="4800" dirty="0"/>
              <a:t>Unit </a:t>
            </a:r>
            <a:r>
              <a:rPr lang="ru-RU" sz="4800" dirty="0"/>
              <a:t>тестам(</a:t>
            </a:r>
            <a:r>
              <a:rPr lang="en-US" sz="4800" dirty="0"/>
              <a:t>~</a:t>
            </a:r>
            <a:r>
              <a:rPr lang="ru-RU" sz="4800" dirty="0"/>
              <a:t>9</a:t>
            </a:r>
            <a:r>
              <a:rPr lang="en-US" sz="4800" dirty="0"/>
              <a:t>0%</a:t>
            </a:r>
            <a:r>
              <a:rPr lang="ru-RU" sz="4800" dirty="0"/>
              <a:t>)</a:t>
            </a:r>
            <a:r>
              <a:rPr lang="en-US" sz="4800" dirty="0"/>
              <a:t> </a:t>
            </a:r>
            <a:r>
              <a:rPr lang="ru-RU" sz="4800" dirty="0"/>
              <a:t>на новый код</a:t>
            </a:r>
          </a:p>
        </p:txBody>
      </p:sp>
    </p:spTree>
    <p:extLst>
      <p:ext uri="{BB962C8B-B14F-4D97-AF65-F5344CB8AC3E}">
        <p14:creationId xmlns:p14="http://schemas.microsoft.com/office/powerpoint/2010/main" val="7087819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91F030A-BDDD-4ED5-8062-AB79C109F13D}"/>
              </a:ext>
            </a:extLst>
          </p:cNvPr>
          <p:cNvSpPr txBox="1"/>
          <p:nvPr/>
        </p:nvSpPr>
        <p:spPr>
          <a:xfrm>
            <a:off x="5450203" y="821302"/>
            <a:ext cx="10212583" cy="27238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7200" dirty="0"/>
              <a:t>Что делать прям сейчас?</a:t>
            </a:r>
          </a:p>
          <a:p>
            <a:pPr algn="ctr">
              <a:lnSpc>
                <a:spcPct val="150000"/>
              </a:lnSpc>
            </a:pPr>
            <a:r>
              <a:rPr lang="en-US" sz="7200" dirty="0"/>
              <a:t>Service </a:t>
            </a:r>
            <a:r>
              <a:rPr lang="ru-RU" sz="7200" dirty="0"/>
              <a:t>тесты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D9B834-49A8-418A-9A99-03E018A0CCA8}"/>
              </a:ext>
            </a:extLst>
          </p:cNvPr>
          <p:cNvSpPr txBox="1"/>
          <p:nvPr/>
        </p:nvSpPr>
        <p:spPr>
          <a:xfrm>
            <a:off x="1209368" y="3759786"/>
            <a:ext cx="18140517" cy="581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ru-RU" sz="4800" dirty="0"/>
              <a:t>Настроить контекст для изолированного запуска на </a:t>
            </a:r>
            <a:r>
              <a:rPr lang="ru-RU" sz="4800" dirty="0" err="1"/>
              <a:t>локалке</a:t>
            </a:r>
            <a:endParaRPr lang="ru-RU" sz="4800" dirty="0"/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ru-RU" sz="4800" dirty="0"/>
              <a:t>Договориться, всей командой, что покрывать </a:t>
            </a:r>
            <a:r>
              <a:rPr lang="en-US" sz="4800" dirty="0"/>
              <a:t>Service </a:t>
            </a:r>
            <a:r>
              <a:rPr lang="ru-RU" sz="4800" dirty="0"/>
              <a:t>тестами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ru-RU" sz="4800" dirty="0"/>
              <a:t>Составить план написания тестов на существующий функционал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ru-RU" sz="4800" dirty="0"/>
              <a:t>Выгружать отчет в </a:t>
            </a:r>
            <a:r>
              <a:rPr lang="en-US" sz="4800" dirty="0"/>
              <a:t>allure</a:t>
            </a:r>
            <a:endParaRPr lang="ru-RU" sz="4800" dirty="0"/>
          </a:p>
        </p:txBody>
      </p:sp>
    </p:spTree>
    <p:extLst>
      <p:ext uri="{BB962C8B-B14F-4D97-AF65-F5344CB8AC3E}">
        <p14:creationId xmlns:p14="http://schemas.microsoft.com/office/powerpoint/2010/main" val="26763471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91F030A-BDDD-4ED5-8062-AB79C109F13D}"/>
              </a:ext>
            </a:extLst>
          </p:cNvPr>
          <p:cNvSpPr txBox="1"/>
          <p:nvPr/>
        </p:nvSpPr>
        <p:spPr>
          <a:xfrm>
            <a:off x="5450203" y="821302"/>
            <a:ext cx="10212583" cy="27238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7200" dirty="0"/>
              <a:t>Что делать прям сейчас?</a:t>
            </a:r>
          </a:p>
          <a:p>
            <a:pPr algn="ctr">
              <a:lnSpc>
                <a:spcPct val="150000"/>
              </a:lnSpc>
            </a:pPr>
            <a:r>
              <a:rPr lang="en-US" sz="7200" dirty="0"/>
              <a:t>Auto </a:t>
            </a:r>
            <a:r>
              <a:rPr lang="ru-RU" sz="7200" dirty="0"/>
              <a:t>тесты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D9B834-49A8-418A-9A99-03E018A0CCA8}"/>
              </a:ext>
            </a:extLst>
          </p:cNvPr>
          <p:cNvSpPr txBox="1"/>
          <p:nvPr/>
        </p:nvSpPr>
        <p:spPr>
          <a:xfrm>
            <a:off x="1209368" y="3759786"/>
            <a:ext cx="18140517" cy="581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indent="-914400">
              <a:lnSpc>
                <a:spcPct val="200000"/>
              </a:lnSpc>
              <a:buAutoNum type="arabicPeriod"/>
            </a:pPr>
            <a:r>
              <a:rPr lang="ru-RU" sz="4800" dirty="0"/>
              <a:t>Нарисовать схему, какие модули и где нужно поднимать.</a:t>
            </a:r>
          </a:p>
          <a:p>
            <a:pPr marL="914400" indent="-914400">
              <a:lnSpc>
                <a:spcPct val="200000"/>
              </a:lnSpc>
              <a:buAutoNum type="arabicPeriod"/>
            </a:pPr>
            <a:r>
              <a:rPr lang="ru-RU" sz="4800" dirty="0"/>
              <a:t>Поисследовать текущие способы подъема </a:t>
            </a:r>
            <a:r>
              <a:rPr lang="en-US" sz="4800" dirty="0" err="1"/>
              <a:t>featue</a:t>
            </a:r>
            <a:r>
              <a:rPr lang="en-US" sz="4800" dirty="0"/>
              <a:t> </a:t>
            </a:r>
            <a:r>
              <a:rPr lang="ru-RU" sz="4800" dirty="0"/>
              <a:t>контура</a:t>
            </a:r>
          </a:p>
          <a:p>
            <a:pPr marL="914400" indent="-914400">
              <a:lnSpc>
                <a:spcPct val="200000"/>
              </a:lnSpc>
              <a:buAutoNum type="arabicPeriod"/>
            </a:pPr>
            <a:r>
              <a:rPr lang="ru-RU" sz="4800" dirty="0" err="1"/>
              <a:t>Скомуницировать</a:t>
            </a:r>
            <a:r>
              <a:rPr lang="ru-RU" sz="4800" dirty="0"/>
              <a:t> с соседними командами и </a:t>
            </a:r>
            <a:r>
              <a:rPr lang="ru-RU" sz="4800" dirty="0" err="1"/>
              <a:t>договриться</a:t>
            </a:r>
            <a:r>
              <a:rPr lang="ru-RU" sz="4800" dirty="0"/>
              <a:t> о тестах </a:t>
            </a:r>
          </a:p>
          <a:p>
            <a:pPr marL="914400" indent="-914400">
              <a:lnSpc>
                <a:spcPct val="200000"/>
              </a:lnSpc>
              <a:buAutoNum type="arabicPeriod"/>
            </a:pPr>
            <a:r>
              <a:rPr lang="ru-RU" sz="4800" dirty="0"/>
              <a:t>-//-</a:t>
            </a:r>
          </a:p>
        </p:txBody>
      </p:sp>
    </p:spTree>
    <p:extLst>
      <p:ext uri="{BB962C8B-B14F-4D97-AF65-F5344CB8AC3E}">
        <p14:creationId xmlns:p14="http://schemas.microsoft.com/office/powerpoint/2010/main" val="97626340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91F030A-BDDD-4ED5-8062-AB79C109F13D}"/>
              </a:ext>
            </a:extLst>
          </p:cNvPr>
          <p:cNvSpPr txBox="1"/>
          <p:nvPr/>
        </p:nvSpPr>
        <p:spPr>
          <a:xfrm>
            <a:off x="6314515" y="821302"/>
            <a:ext cx="74988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7200" dirty="0"/>
              <a:t>Что нужно учесть?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D9B834-49A8-418A-9A99-03E018A0CCA8}"/>
              </a:ext>
            </a:extLst>
          </p:cNvPr>
          <p:cNvSpPr txBox="1"/>
          <p:nvPr/>
        </p:nvSpPr>
        <p:spPr>
          <a:xfrm>
            <a:off x="993696" y="2192097"/>
            <a:ext cx="18140517" cy="877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indent="-914400">
              <a:lnSpc>
                <a:spcPct val="200000"/>
              </a:lnSpc>
              <a:buAutoNum type="arabicPeriod"/>
            </a:pPr>
            <a:r>
              <a:rPr lang="ru-RU" sz="4800" dirty="0"/>
              <a:t>Изменения нужно проводить постепенно!</a:t>
            </a:r>
          </a:p>
          <a:p>
            <a:pPr marL="914400" indent="-914400">
              <a:lnSpc>
                <a:spcPct val="200000"/>
              </a:lnSpc>
              <a:buAutoNum type="arabicPeriod"/>
            </a:pPr>
            <a:r>
              <a:rPr lang="ru-RU" sz="4800" dirty="0"/>
              <a:t>Автоматизация даст профит не сразу!</a:t>
            </a:r>
          </a:p>
          <a:p>
            <a:pPr marL="914400" indent="-914400">
              <a:lnSpc>
                <a:spcPct val="200000"/>
              </a:lnSpc>
              <a:buFontTx/>
              <a:buAutoNum type="arabicPeriod"/>
            </a:pPr>
            <a:r>
              <a:rPr lang="ru-RU" sz="4800" dirty="0"/>
              <a:t>В начале автоматизация потребляет много ресурсов !</a:t>
            </a:r>
          </a:p>
          <a:p>
            <a:pPr marL="914400" indent="-914400">
              <a:lnSpc>
                <a:spcPct val="200000"/>
              </a:lnSpc>
              <a:buAutoNum type="arabicPeriod"/>
            </a:pPr>
            <a:r>
              <a:rPr lang="ru-RU" sz="4800" dirty="0"/>
              <a:t>Люди. Могут сопротивляться и может не хватить нужных навыков!</a:t>
            </a:r>
          </a:p>
          <a:p>
            <a:pPr marL="914400" indent="-914400">
              <a:lnSpc>
                <a:spcPct val="200000"/>
              </a:lnSpc>
              <a:buAutoNum type="arabicPeriod"/>
            </a:pPr>
            <a:r>
              <a:rPr lang="ru-RU" sz="4800" dirty="0"/>
              <a:t>Обязательно нужно общаться с другими командами, что бы не изобретать велосипеды и экономить ресурсы !</a:t>
            </a:r>
          </a:p>
        </p:txBody>
      </p:sp>
    </p:spTree>
    <p:extLst>
      <p:ext uri="{BB962C8B-B14F-4D97-AF65-F5344CB8AC3E}">
        <p14:creationId xmlns:p14="http://schemas.microsoft.com/office/powerpoint/2010/main" val="9870887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AAB4644-35D9-4E8A-9C81-78AD56F0FBD2}"/>
              </a:ext>
            </a:extLst>
          </p:cNvPr>
          <p:cNvSpPr txBox="1"/>
          <p:nvPr/>
        </p:nvSpPr>
        <p:spPr>
          <a:xfrm>
            <a:off x="8272910" y="1120666"/>
            <a:ext cx="35820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/>
              <a:t>Unit test</a:t>
            </a:r>
            <a:endParaRPr lang="ru-RU" sz="7200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C3601EF-6B56-4978-9732-3DFDFD4FB4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737" y="3244644"/>
            <a:ext cx="7330386" cy="5220928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405160C-A3B3-493A-9196-C93758849A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7019" y="3244644"/>
            <a:ext cx="10468157" cy="5220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751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311501E-2239-4768-9F98-25DC2BABCDC8}"/>
              </a:ext>
            </a:extLst>
          </p:cNvPr>
          <p:cNvSpPr txBox="1"/>
          <p:nvPr/>
        </p:nvSpPr>
        <p:spPr>
          <a:xfrm>
            <a:off x="4813530" y="1179660"/>
            <a:ext cx="105008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7200" dirty="0"/>
              <a:t>На что писать </a:t>
            </a:r>
            <a:r>
              <a:rPr lang="en-US" sz="7200" dirty="0"/>
              <a:t>Unit </a:t>
            </a:r>
            <a:r>
              <a:rPr lang="ru-RU" sz="7200" dirty="0"/>
              <a:t>тесты?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2997285-892B-41DF-9029-C403104E1D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2130" y="2707762"/>
            <a:ext cx="17692530" cy="7434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259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311501E-2239-4768-9F98-25DC2BABCDC8}"/>
              </a:ext>
            </a:extLst>
          </p:cNvPr>
          <p:cNvSpPr txBox="1"/>
          <p:nvPr/>
        </p:nvSpPr>
        <p:spPr>
          <a:xfrm>
            <a:off x="4813530" y="1179660"/>
            <a:ext cx="105008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7200" dirty="0"/>
              <a:t>На что писать </a:t>
            </a:r>
            <a:r>
              <a:rPr lang="en-US" sz="7200" dirty="0"/>
              <a:t>Unit </a:t>
            </a:r>
            <a:r>
              <a:rPr lang="ru-RU" sz="7200" dirty="0"/>
              <a:t>тесты?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53B459A8-5074-46D1-91BD-2D6156421A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7075" y="2379989"/>
            <a:ext cx="12638292" cy="798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715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311501E-2239-4768-9F98-25DC2BABCDC8}"/>
              </a:ext>
            </a:extLst>
          </p:cNvPr>
          <p:cNvSpPr txBox="1"/>
          <p:nvPr/>
        </p:nvSpPr>
        <p:spPr>
          <a:xfrm>
            <a:off x="4813530" y="1179660"/>
            <a:ext cx="105008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7200" dirty="0"/>
              <a:t>На что писать </a:t>
            </a:r>
            <a:r>
              <a:rPr lang="en-US" sz="7200" dirty="0"/>
              <a:t>Unit </a:t>
            </a:r>
            <a:r>
              <a:rPr lang="ru-RU" sz="7200" dirty="0"/>
              <a:t>тесты?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2A098B6-93AB-4F8A-AC8A-1F33B500B1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3295" y="2379989"/>
            <a:ext cx="11890402" cy="8575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934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311501E-2239-4768-9F98-25DC2BABCDC8}"/>
              </a:ext>
            </a:extLst>
          </p:cNvPr>
          <p:cNvSpPr txBox="1"/>
          <p:nvPr/>
        </p:nvSpPr>
        <p:spPr>
          <a:xfrm>
            <a:off x="4813530" y="1179660"/>
            <a:ext cx="105008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7200" dirty="0"/>
              <a:t>На что писать </a:t>
            </a:r>
            <a:r>
              <a:rPr lang="en-US" sz="7200" dirty="0"/>
              <a:t>Unit </a:t>
            </a:r>
            <a:r>
              <a:rPr lang="ru-RU" sz="7200" dirty="0"/>
              <a:t>тесты?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DED28BE8-0BA3-42D8-99A4-09E27176C1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3765" y="2613606"/>
            <a:ext cx="11949087" cy="8142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058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311501E-2239-4768-9F98-25DC2BABCDC8}"/>
              </a:ext>
            </a:extLst>
          </p:cNvPr>
          <p:cNvSpPr txBox="1"/>
          <p:nvPr/>
        </p:nvSpPr>
        <p:spPr>
          <a:xfrm>
            <a:off x="4813530" y="1179660"/>
            <a:ext cx="105008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7200" dirty="0"/>
              <a:t>На что писать </a:t>
            </a:r>
            <a:r>
              <a:rPr lang="en-US" sz="7200" dirty="0"/>
              <a:t>Unit </a:t>
            </a:r>
            <a:r>
              <a:rPr lang="ru-RU" sz="7200" dirty="0"/>
              <a:t>тесты?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346824D-8F0B-4A8F-9E7F-F5E459E2FE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2058" y="2976594"/>
            <a:ext cx="15463795" cy="7962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091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Тема Office">
  <a:themeElements>
    <a:clrScheme name="Tinkoff Color">
      <a:dk1>
        <a:sysClr val="windowText" lastClr="000000"/>
      </a:dk1>
      <a:lt1>
        <a:sysClr val="window" lastClr="FFFFFF"/>
      </a:lt1>
      <a:dk2>
        <a:srgbClr val="FEDD2C"/>
      </a:dk2>
      <a:lt2>
        <a:srgbClr val="F5F5F6"/>
      </a:lt2>
      <a:accent1>
        <a:srgbClr val="FCC520"/>
      </a:accent1>
      <a:accent2>
        <a:srgbClr val="DEDEDE"/>
      </a:accent2>
      <a:accent3>
        <a:srgbClr val="585858"/>
      </a:accent3>
      <a:accent4>
        <a:srgbClr val="BCBCBC"/>
      </a:accent4>
      <a:accent5>
        <a:srgbClr val="B1C5FA"/>
      </a:accent5>
      <a:accent6>
        <a:srgbClr val="6236FF"/>
      </a:accent6>
      <a:hlink>
        <a:srgbClr val="E5ECFF"/>
      </a:hlink>
      <a:folHlink>
        <a:srgbClr val="C4FFCB"/>
      </a:folHlink>
    </a:clrScheme>
    <a:fontScheme name="Другая 1">
      <a:majorFont>
        <a:latin typeface="TinkoffSans"/>
        <a:ea typeface=""/>
        <a:cs typeface=""/>
      </a:majorFont>
      <a:minorFont>
        <a:latin typeface="TinkoffSans"/>
        <a:ea typeface=""/>
        <a:cs typeface="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7920</TotalTime>
  <Words>496</Words>
  <Application>Microsoft Office PowerPoint</Application>
  <PresentationFormat>Произвольный</PresentationFormat>
  <Paragraphs>129</Paragraphs>
  <Slides>36</Slides>
  <Notes>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36</vt:i4>
      </vt:variant>
    </vt:vector>
  </HeadingPairs>
  <TitlesOfParts>
    <vt:vector size="45" baseType="lpstr">
      <vt:lpstr>Arial</vt:lpstr>
      <vt:lpstr>Calibri</vt:lpstr>
      <vt:lpstr>Helvetica Neue Medium</vt:lpstr>
      <vt:lpstr>Oleg Sans</vt:lpstr>
      <vt:lpstr>OlegSans</vt:lpstr>
      <vt:lpstr>PF Highway Sans Pro</vt:lpstr>
      <vt:lpstr>Tinkoff Sans</vt:lpstr>
      <vt:lpstr>TinkoffSans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Маша</dc:creator>
  <cp:lastModifiedBy>Timofey Maerov</cp:lastModifiedBy>
  <cp:revision>476</cp:revision>
  <dcterms:created xsi:type="dcterms:W3CDTF">2020-08-11T16:12:28Z</dcterms:created>
  <dcterms:modified xsi:type="dcterms:W3CDTF">2022-07-19T12:59:25Z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2020-08-11T00:00:00Z</vt:filetime>
  </property>
  <property fmtid="{D5CDD505-2E9C-101B-9397-08002B2CF9AE}" pid="3" name="LastSaved">
    <vt:filetime>2020-08-11T00:00:00Z</vt:filetime>
  </property>
</Properties>
</file>